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9"/>
  </p:notesMasterIdLst>
  <p:handoutMasterIdLst>
    <p:handoutMasterId r:id="rId10"/>
  </p:handoutMasterIdLst>
  <p:sldIdLst>
    <p:sldId id="256" r:id="rId5"/>
    <p:sldId id="388" r:id="rId6"/>
    <p:sldId id="390" r:id="rId7"/>
    <p:sldId id="39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61C22B5E-1877-4CBD-B06D-F80EE527DD49}">
          <p14:sldIdLst>
            <p14:sldId id="256"/>
            <p14:sldId id="388"/>
            <p14:sldId id="390"/>
            <p14:sldId id="39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wicz, Tina M" initials="PTM" lastIdx="3" clrIdx="0">
    <p:extLst>
      <p:ext uri="{19B8F6BF-5375-455C-9EA6-DF929625EA0E}">
        <p15:presenceInfo xmlns:p15="http://schemas.microsoft.com/office/powerpoint/2012/main" userId="S::tina.pawicz@evoqua.com::42011b6d-1042-43f3-ba40-c3cdd9a2b2e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585958"/>
    <a:srgbClr val="949494"/>
    <a:srgbClr val="4D4D4F"/>
    <a:srgbClr val="000000"/>
    <a:srgbClr val="929392"/>
    <a:srgbClr val="DEDEDE"/>
    <a:srgbClr val="2DBBDD"/>
    <a:srgbClr val="0A3E53"/>
    <a:srgbClr val="284A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86462"/>
  </p:normalViewPr>
  <p:slideViewPr>
    <p:cSldViewPr snapToGrid="0" snapToObjects="1">
      <p:cViewPr varScale="1">
        <p:scale>
          <a:sx n="86" d="100"/>
          <a:sy n="86" d="100"/>
        </p:scale>
        <p:origin x="562" y="53"/>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7" d="100"/>
          <a:sy n="87" d="100"/>
        </p:scale>
        <p:origin x="309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A17FD6-B0FF-4376-88A1-71ECFC61A4C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75839CF-C983-4408-9E42-9AD70E2CC5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2D89CA3-2999-4C99-90A0-9D22916DAF39}" type="datetimeFigureOut">
              <a:rPr lang="en-US" smtClean="0"/>
              <a:t>2/2/2022</a:t>
            </a:fld>
            <a:endParaRPr lang="en-US"/>
          </a:p>
        </p:txBody>
      </p:sp>
      <p:sp>
        <p:nvSpPr>
          <p:cNvPr id="4" name="Footer Placeholder 3">
            <a:extLst>
              <a:ext uri="{FF2B5EF4-FFF2-40B4-BE49-F238E27FC236}">
                <a16:creationId xmlns:a16="http://schemas.microsoft.com/office/drawing/2014/main" id="{12BD9D30-D214-4D7C-8F49-51DABCBC2F6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E2EFC61-A82E-440D-A3EC-0F530893EF7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312BD3-73F1-4822-A8DA-1EEC32C81C2D}" type="slidenum">
              <a:rPr lang="en-US" smtClean="0"/>
              <a:t>‹#›</a:t>
            </a:fld>
            <a:endParaRPr lang="en-US"/>
          </a:p>
        </p:txBody>
      </p:sp>
    </p:spTree>
    <p:extLst>
      <p:ext uri="{BB962C8B-B14F-4D97-AF65-F5344CB8AC3E}">
        <p14:creationId xmlns:p14="http://schemas.microsoft.com/office/powerpoint/2010/main" val="18217916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385491-F869-489E-BB89-2E3C0EA263B1}" type="datetimeFigureOut">
              <a:rPr lang="en-US" smtClean="0"/>
              <a:t>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136A7C-E626-4914-98C1-4733A41BEADF}" type="slidenum">
              <a:rPr lang="en-US" smtClean="0"/>
              <a:t>‹#›</a:t>
            </a:fld>
            <a:endParaRPr lang="en-US"/>
          </a:p>
        </p:txBody>
      </p:sp>
    </p:spTree>
    <p:extLst>
      <p:ext uri="{BB962C8B-B14F-4D97-AF65-F5344CB8AC3E}">
        <p14:creationId xmlns:p14="http://schemas.microsoft.com/office/powerpoint/2010/main" val="1471744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3D5DB2E-34DF-6D4E-89DD-FCCBA75040F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cxnSp>
        <p:nvCxnSpPr>
          <p:cNvPr id="8" name="Straight Connector 7">
            <a:extLst>
              <a:ext uri="{FF2B5EF4-FFF2-40B4-BE49-F238E27FC236}">
                <a16:creationId xmlns:a16="http://schemas.microsoft.com/office/drawing/2014/main" id="{3817F23B-7789-CA4A-ADF0-7AA4405E12B5}"/>
              </a:ext>
            </a:extLst>
          </p:cNvPr>
          <p:cNvCxnSpPr/>
          <p:nvPr userDrawn="1"/>
        </p:nvCxnSpPr>
        <p:spPr>
          <a:xfrm>
            <a:off x="5962073" y="2349376"/>
            <a:ext cx="0" cy="1210377"/>
          </a:xfrm>
          <a:prstGeom prst="line">
            <a:avLst/>
          </a:prstGeom>
          <a:ln w="38100">
            <a:solidFill>
              <a:srgbClr val="4AC1E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C34D5EA-7A8D-4445-B4A6-FE40063A5F2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82701" y="2237876"/>
            <a:ext cx="4234179" cy="1453696"/>
          </a:xfrm>
          <a:prstGeom prst="rect">
            <a:avLst/>
          </a:prstGeom>
        </p:spPr>
      </p:pic>
      <p:sp>
        <p:nvSpPr>
          <p:cNvPr id="3" name="Subtitle 2">
            <a:extLst>
              <a:ext uri="{FF2B5EF4-FFF2-40B4-BE49-F238E27FC236}">
                <a16:creationId xmlns:a16="http://schemas.microsoft.com/office/drawing/2014/main" id="{9504348C-06BB-1F45-B93A-F30C863C33CD}"/>
              </a:ext>
            </a:extLst>
          </p:cNvPr>
          <p:cNvSpPr>
            <a:spLocks noGrp="1"/>
          </p:cNvSpPr>
          <p:nvPr>
            <p:ph type="subTitle" idx="1" hasCustomPrompt="1"/>
          </p:nvPr>
        </p:nvSpPr>
        <p:spPr>
          <a:xfrm>
            <a:off x="6612326" y="2521383"/>
            <a:ext cx="4421434" cy="907617"/>
          </a:xfrm>
          <a:prstGeom prst="rect">
            <a:avLst/>
          </a:prstGeom>
        </p:spPr>
        <p:txBody>
          <a:bodyPr anchor="ctr" anchorCtr="0"/>
          <a:lstStyle>
            <a:lvl1pPr marL="0" indent="0" algn="l">
              <a:buNone/>
              <a:defRPr lang="en-US" sz="1900" kern="1200" cap="all" spc="400" baseline="0" dirty="0" smtClean="0">
                <a:solidFill>
                  <a:schemeClr val="tx2"/>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spTree>
    <p:extLst>
      <p:ext uri="{BB962C8B-B14F-4D97-AF65-F5344CB8AC3E}">
        <p14:creationId xmlns:p14="http://schemas.microsoft.com/office/powerpoint/2010/main" val="3552463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With Images - 4">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210E1A9-32FF-AD4B-9438-C5AAEDB3C2F5}"/>
              </a:ext>
            </a:extLst>
          </p:cNvPr>
          <p:cNvSpPr>
            <a:spLocks noGrp="1"/>
          </p:cNvSpPr>
          <p:nvPr>
            <p:ph type="pic" sz="quarter" idx="11"/>
          </p:nvPr>
        </p:nvSpPr>
        <p:spPr>
          <a:xfrm>
            <a:off x="3332903" y="2779713"/>
            <a:ext cx="2533650" cy="1298575"/>
          </a:xfrm>
          <a:prstGeom prst="rect">
            <a:avLst/>
          </a:prstGeom>
        </p:spPr>
        <p:txBody>
          <a:bodyPr anchor="ctr" anchorCtr="0"/>
          <a:lstStyle>
            <a:lvl1pPr algn="ctr">
              <a:defRPr/>
            </a:lvl1pPr>
          </a:lstStyle>
          <a:p>
            <a:r>
              <a:rPr lang="en-US"/>
              <a:t>Click icon to add picture</a:t>
            </a:r>
          </a:p>
        </p:txBody>
      </p:sp>
      <p:sp>
        <p:nvSpPr>
          <p:cNvPr id="17" name="Picture Placeholder 2">
            <a:extLst>
              <a:ext uri="{FF2B5EF4-FFF2-40B4-BE49-F238E27FC236}">
                <a16:creationId xmlns:a16="http://schemas.microsoft.com/office/drawing/2014/main" id="{073E7146-03BB-7F45-8A84-ECBE3957384C}"/>
              </a:ext>
            </a:extLst>
          </p:cNvPr>
          <p:cNvSpPr>
            <a:spLocks noGrp="1"/>
          </p:cNvSpPr>
          <p:nvPr>
            <p:ph type="pic" sz="quarter" idx="12"/>
          </p:nvPr>
        </p:nvSpPr>
        <p:spPr>
          <a:xfrm>
            <a:off x="6076526" y="2779712"/>
            <a:ext cx="2533650" cy="1298575"/>
          </a:xfrm>
          <a:prstGeom prst="rect">
            <a:avLst/>
          </a:prstGeom>
        </p:spPr>
        <p:txBody>
          <a:bodyPr anchor="ctr" anchorCtr="0"/>
          <a:lstStyle>
            <a:lvl1pPr algn="ctr">
              <a:defRPr/>
            </a:lvl1pPr>
          </a:lstStyle>
          <a:p>
            <a:r>
              <a:rPr lang="en-US"/>
              <a:t>Click icon to add picture</a:t>
            </a:r>
          </a:p>
        </p:txBody>
      </p:sp>
      <p:sp>
        <p:nvSpPr>
          <p:cNvPr id="18" name="Picture Placeholder 2">
            <a:extLst>
              <a:ext uri="{FF2B5EF4-FFF2-40B4-BE49-F238E27FC236}">
                <a16:creationId xmlns:a16="http://schemas.microsoft.com/office/drawing/2014/main" id="{DFAE914A-44EF-4643-A581-CF7BFFA4AEDF}"/>
              </a:ext>
            </a:extLst>
          </p:cNvPr>
          <p:cNvSpPr>
            <a:spLocks noGrp="1"/>
          </p:cNvSpPr>
          <p:nvPr>
            <p:ph type="pic" sz="quarter" idx="13"/>
          </p:nvPr>
        </p:nvSpPr>
        <p:spPr>
          <a:xfrm>
            <a:off x="8820150" y="2774660"/>
            <a:ext cx="2533650" cy="1298575"/>
          </a:xfrm>
          <a:prstGeom prst="rect">
            <a:avLst/>
          </a:prstGeom>
        </p:spPr>
        <p:txBody>
          <a:bodyPr anchor="ctr" anchorCtr="0"/>
          <a:lstStyle>
            <a:lvl1pPr algn="ctr">
              <a:defRPr/>
            </a:lvl1pPr>
          </a:lstStyle>
          <a:p>
            <a:r>
              <a:rPr lang="en-US"/>
              <a:t>Click icon to add picture</a:t>
            </a:r>
          </a:p>
        </p:txBody>
      </p:sp>
      <p:sp>
        <p:nvSpPr>
          <p:cNvPr id="19" name="Picture Placeholder 2">
            <a:extLst>
              <a:ext uri="{FF2B5EF4-FFF2-40B4-BE49-F238E27FC236}">
                <a16:creationId xmlns:a16="http://schemas.microsoft.com/office/drawing/2014/main" id="{E8B698CB-9156-AD4C-A57A-B85BE3D96950}"/>
              </a:ext>
            </a:extLst>
          </p:cNvPr>
          <p:cNvSpPr>
            <a:spLocks noGrp="1"/>
          </p:cNvSpPr>
          <p:nvPr>
            <p:ph type="pic" sz="quarter" idx="14"/>
          </p:nvPr>
        </p:nvSpPr>
        <p:spPr>
          <a:xfrm>
            <a:off x="589280" y="2779437"/>
            <a:ext cx="2533650" cy="1298575"/>
          </a:xfrm>
          <a:prstGeom prst="rect">
            <a:avLst/>
          </a:prstGeom>
        </p:spPr>
        <p:txBody>
          <a:bodyPr anchor="ctr" anchorCtr="0"/>
          <a:lstStyle>
            <a:lvl1pPr algn="ctr">
              <a:defRPr/>
            </a:lvl1pPr>
          </a:lstStyle>
          <a:p>
            <a:r>
              <a:rPr lang="en-US"/>
              <a:t>Click icon to add picture</a:t>
            </a:r>
          </a:p>
        </p:txBody>
      </p:sp>
      <p:sp>
        <p:nvSpPr>
          <p:cNvPr id="21" name="Text Placeholder 20">
            <a:extLst>
              <a:ext uri="{FF2B5EF4-FFF2-40B4-BE49-F238E27FC236}">
                <a16:creationId xmlns:a16="http://schemas.microsoft.com/office/drawing/2014/main" id="{D009EE27-E017-034C-AF3F-D1CD7CDCA197}"/>
              </a:ext>
            </a:extLst>
          </p:cNvPr>
          <p:cNvSpPr>
            <a:spLocks noGrp="1"/>
          </p:cNvSpPr>
          <p:nvPr>
            <p:ph type="body" sz="quarter" idx="15" hasCustomPrompt="1"/>
          </p:nvPr>
        </p:nvSpPr>
        <p:spPr>
          <a:xfrm>
            <a:off x="3332163" y="4078288"/>
            <a:ext cx="2533650" cy="336550"/>
          </a:xfrm>
          <a:prstGeom prst="rect">
            <a:avLst/>
          </a:prstGeom>
          <a:solidFill>
            <a:schemeClr val="tx2"/>
          </a:solidFill>
        </p:spPr>
        <p:txBody>
          <a:bodyPr anchor="ctr" anchorCtr="0">
            <a:noAutofit/>
          </a:bodyPr>
          <a:lstStyle>
            <a:lvl1pPr algn="ctr">
              <a:defRPr sz="1200" b="1" i="0">
                <a:solidFill>
                  <a:schemeClr val="bg1"/>
                </a:solidFill>
                <a:latin typeface="Arial Black" panose="020B0604020202020204" pitchFamily="34" charset="0"/>
                <a:cs typeface="Arial Black" panose="020B0604020202020204" pitchFamily="34" charset="0"/>
              </a:defRPr>
            </a:lvl1pPr>
            <a:lvl2pPr>
              <a:defRPr sz="1200" b="1" i="0">
                <a:solidFill>
                  <a:schemeClr val="bg1"/>
                </a:solidFill>
                <a:latin typeface="Arial Black" panose="020B0604020202020204" pitchFamily="34" charset="0"/>
                <a:cs typeface="Arial Black" panose="020B0604020202020204" pitchFamily="34" charset="0"/>
              </a:defRPr>
            </a:lvl2pPr>
            <a:lvl3pPr>
              <a:defRPr sz="1200" b="1" i="0">
                <a:solidFill>
                  <a:schemeClr val="bg1"/>
                </a:solidFill>
                <a:latin typeface="Arial Black" panose="020B0604020202020204" pitchFamily="34" charset="0"/>
                <a:cs typeface="Arial Black" panose="020B0604020202020204" pitchFamily="34" charset="0"/>
              </a:defRPr>
            </a:lvl3pPr>
            <a:lvl4pPr>
              <a:defRPr sz="1200" b="1" i="0">
                <a:solidFill>
                  <a:schemeClr val="bg1"/>
                </a:solidFill>
                <a:latin typeface="Arial Black" panose="020B0604020202020204" pitchFamily="34" charset="0"/>
                <a:cs typeface="Arial Black" panose="020B0604020202020204" pitchFamily="34" charset="0"/>
              </a:defRPr>
            </a:lvl4pPr>
            <a:lvl5pPr>
              <a:defRPr sz="1200" b="1" i="0">
                <a:solidFill>
                  <a:schemeClr val="bg1"/>
                </a:solidFill>
                <a:latin typeface="Arial Black" panose="020B0604020202020204" pitchFamily="34" charset="0"/>
                <a:cs typeface="Arial Black" panose="020B0604020202020204" pitchFamily="34" charset="0"/>
              </a:defRPr>
            </a:lvl5pPr>
          </a:lstStyle>
          <a:p>
            <a:pPr lvl="0"/>
            <a:r>
              <a:rPr lang="en-US" dirty="0"/>
              <a:t>TITLE</a:t>
            </a:r>
          </a:p>
        </p:txBody>
      </p:sp>
      <p:sp>
        <p:nvSpPr>
          <p:cNvPr id="22" name="Text Placeholder 20">
            <a:extLst>
              <a:ext uri="{FF2B5EF4-FFF2-40B4-BE49-F238E27FC236}">
                <a16:creationId xmlns:a16="http://schemas.microsoft.com/office/drawing/2014/main" id="{2ED37909-7CED-DF46-940C-91C1E8BCC3B0}"/>
              </a:ext>
            </a:extLst>
          </p:cNvPr>
          <p:cNvSpPr>
            <a:spLocks noGrp="1"/>
          </p:cNvSpPr>
          <p:nvPr>
            <p:ph type="body" sz="quarter" idx="16" hasCustomPrompt="1"/>
          </p:nvPr>
        </p:nvSpPr>
        <p:spPr>
          <a:xfrm>
            <a:off x="589280" y="4078288"/>
            <a:ext cx="2533650" cy="336550"/>
          </a:xfrm>
          <a:prstGeom prst="rect">
            <a:avLst/>
          </a:prstGeom>
          <a:solidFill>
            <a:schemeClr val="tx2"/>
          </a:solidFill>
        </p:spPr>
        <p:txBody>
          <a:bodyPr anchor="ctr" anchorCtr="0">
            <a:noAutofit/>
          </a:bodyPr>
          <a:lstStyle>
            <a:lvl1pPr algn="ctr">
              <a:defRPr sz="1200" b="1" i="0">
                <a:solidFill>
                  <a:schemeClr val="bg1"/>
                </a:solidFill>
                <a:latin typeface="Arial Black" panose="020B0604020202020204" pitchFamily="34" charset="0"/>
                <a:cs typeface="Arial Black" panose="020B0604020202020204" pitchFamily="34" charset="0"/>
              </a:defRPr>
            </a:lvl1pPr>
            <a:lvl2pPr>
              <a:defRPr sz="1200" b="1" i="0">
                <a:solidFill>
                  <a:schemeClr val="bg1"/>
                </a:solidFill>
                <a:latin typeface="Arial Black" panose="020B0604020202020204" pitchFamily="34" charset="0"/>
                <a:cs typeface="Arial Black" panose="020B0604020202020204" pitchFamily="34" charset="0"/>
              </a:defRPr>
            </a:lvl2pPr>
            <a:lvl3pPr>
              <a:defRPr sz="1200" b="1" i="0">
                <a:solidFill>
                  <a:schemeClr val="bg1"/>
                </a:solidFill>
                <a:latin typeface="Arial Black" panose="020B0604020202020204" pitchFamily="34" charset="0"/>
                <a:cs typeface="Arial Black" panose="020B0604020202020204" pitchFamily="34" charset="0"/>
              </a:defRPr>
            </a:lvl3pPr>
            <a:lvl4pPr>
              <a:defRPr sz="1200" b="1" i="0">
                <a:solidFill>
                  <a:schemeClr val="bg1"/>
                </a:solidFill>
                <a:latin typeface="Arial Black" panose="020B0604020202020204" pitchFamily="34" charset="0"/>
                <a:cs typeface="Arial Black" panose="020B0604020202020204" pitchFamily="34" charset="0"/>
              </a:defRPr>
            </a:lvl4pPr>
            <a:lvl5pPr>
              <a:defRPr sz="1200" b="1" i="0">
                <a:solidFill>
                  <a:schemeClr val="bg1"/>
                </a:solidFill>
                <a:latin typeface="Arial Black" panose="020B0604020202020204" pitchFamily="34" charset="0"/>
                <a:cs typeface="Arial Black" panose="020B0604020202020204" pitchFamily="34" charset="0"/>
              </a:defRPr>
            </a:lvl5pPr>
          </a:lstStyle>
          <a:p>
            <a:pPr lvl="0"/>
            <a:r>
              <a:rPr lang="en-US" dirty="0"/>
              <a:t>TITLE</a:t>
            </a:r>
          </a:p>
        </p:txBody>
      </p:sp>
      <p:sp>
        <p:nvSpPr>
          <p:cNvPr id="23" name="Text Placeholder 20">
            <a:extLst>
              <a:ext uri="{FF2B5EF4-FFF2-40B4-BE49-F238E27FC236}">
                <a16:creationId xmlns:a16="http://schemas.microsoft.com/office/drawing/2014/main" id="{30C4F7ED-D242-6A4D-8062-5FAF2249D1AB}"/>
              </a:ext>
            </a:extLst>
          </p:cNvPr>
          <p:cNvSpPr>
            <a:spLocks noGrp="1"/>
          </p:cNvSpPr>
          <p:nvPr>
            <p:ph type="body" sz="quarter" idx="17" hasCustomPrompt="1"/>
          </p:nvPr>
        </p:nvSpPr>
        <p:spPr>
          <a:xfrm>
            <a:off x="6075046" y="4078288"/>
            <a:ext cx="2533650" cy="336550"/>
          </a:xfrm>
          <a:prstGeom prst="rect">
            <a:avLst/>
          </a:prstGeom>
          <a:solidFill>
            <a:schemeClr val="tx2"/>
          </a:solidFill>
        </p:spPr>
        <p:txBody>
          <a:bodyPr anchor="ctr" anchorCtr="0">
            <a:noAutofit/>
          </a:bodyPr>
          <a:lstStyle>
            <a:lvl1pPr algn="ctr">
              <a:defRPr sz="1200" b="1" i="0">
                <a:solidFill>
                  <a:schemeClr val="bg1"/>
                </a:solidFill>
                <a:latin typeface="Arial Black" panose="020B0604020202020204" pitchFamily="34" charset="0"/>
                <a:cs typeface="Arial Black" panose="020B0604020202020204" pitchFamily="34" charset="0"/>
              </a:defRPr>
            </a:lvl1pPr>
            <a:lvl2pPr>
              <a:defRPr sz="1200" b="1" i="0">
                <a:solidFill>
                  <a:schemeClr val="bg1"/>
                </a:solidFill>
                <a:latin typeface="Arial Black" panose="020B0604020202020204" pitchFamily="34" charset="0"/>
                <a:cs typeface="Arial Black" panose="020B0604020202020204" pitchFamily="34" charset="0"/>
              </a:defRPr>
            </a:lvl2pPr>
            <a:lvl3pPr>
              <a:defRPr sz="1200" b="1" i="0">
                <a:solidFill>
                  <a:schemeClr val="bg1"/>
                </a:solidFill>
                <a:latin typeface="Arial Black" panose="020B0604020202020204" pitchFamily="34" charset="0"/>
                <a:cs typeface="Arial Black" panose="020B0604020202020204" pitchFamily="34" charset="0"/>
              </a:defRPr>
            </a:lvl3pPr>
            <a:lvl4pPr>
              <a:defRPr sz="1200" b="1" i="0">
                <a:solidFill>
                  <a:schemeClr val="bg1"/>
                </a:solidFill>
                <a:latin typeface="Arial Black" panose="020B0604020202020204" pitchFamily="34" charset="0"/>
                <a:cs typeface="Arial Black" panose="020B0604020202020204" pitchFamily="34" charset="0"/>
              </a:defRPr>
            </a:lvl4pPr>
            <a:lvl5pPr>
              <a:defRPr sz="1200" b="1" i="0">
                <a:solidFill>
                  <a:schemeClr val="bg1"/>
                </a:solidFill>
                <a:latin typeface="Arial Black" panose="020B0604020202020204" pitchFamily="34" charset="0"/>
                <a:cs typeface="Arial Black" panose="020B0604020202020204" pitchFamily="34" charset="0"/>
              </a:defRPr>
            </a:lvl5pPr>
          </a:lstStyle>
          <a:p>
            <a:pPr lvl="0"/>
            <a:r>
              <a:rPr lang="en-US" dirty="0"/>
              <a:t>TITLE</a:t>
            </a:r>
          </a:p>
        </p:txBody>
      </p:sp>
      <p:sp>
        <p:nvSpPr>
          <p:cNvPr id="24" name="Text Placeholder 20">
            <a:extLst>
              <a:ext uri="{FF2B5EF4-FFF2-40B4-BE49-F238E27FC236}">
                <a16:creationId xmlns:a16="http://schemas.microsoft.com/office/drawing/2014/main" id="{89EA2A57-09A8-EE42-9E8B-30D7E55D0648}"/>
              </a:ext>
            </a:extLst>
          </p:cNvPr>
          <p:cNvSpPr>
            <a:spLocks noGrp="1"/>
          </p:cNvSpPr>
          <p:nvPr>
            <p:ph type="body" sz="quarter" idx="18" hasCustomPrompt="1"/>
          </p:nvPr>
        </p:nvSpPr>
        <p:spPr>
          <a:xfrm>
            <a:off x="8820150" y="4078288"/>
            <a:ext cx="2533650" cy="336550"/>
          </a:xfrm>
          <a:prstGeom prst="rect">
            <a:avLst/>
          </a:prstGeom>
          <a:solidFill>
            <a:schemeClr val="tx2"/>
          </a:solidFill>
        </p:spPr>
        <p:txBody>
          <a:bodyPr anchor="ctr" anchorCtr="0">
            <a:noAutofit/>
          </a:bodyPr>
          <a:lstStyle>
            <a:lvl1pPr algn="ctr">
              <a:defRPr sz="1200" b="1" i="0">
                <a:solidFill>
                  <a:schemeClr val="bg1"/>
                </a:solidFill>
                <a:latin typeface="Arial Black" panose="020B0604020202020204" pitchFamily="34" charset="0"/>
                <a:cs typeface="Arial Black" panose="020B0604020202020204" pitchFamily="34" charset="0"/>
              </a:defRPr>
            </a:lvl1pPr>
            <a:lvl2pPr>
              <a:defRPr sz="1200" b="1" i="0">
                <a:solidFill>
                  <a:schemeClr val="bg1"/>
                </a:solidFill>
                <a:latin typeface="Arial Black" panose="020B0604020202020204" pitchFamily="34" charset="0"/>
                <a:cs typeface="Arial Black" panose="020B0604020202020204" pitchFamily="34" charset="0"/>
              </a:defRPr>
            </a:lvl2pPr>
            <a:lvl3pPr>
              <a:defRPr sz="1200" b="1" i="0">
                <a:solidFill>
                  <a:schemeClr val="bg1"/>
                </a:solidFill>
                <a:latin typeface="Arial Black" panose="020B0604020202020204" pitchFamily="34" charset="0"/>
                <a:cs typeface="Arial Black" panose="020B0604020202020204" pitchFamily="34" charset="0"/>
              </a:defRPr>
            </a:lvl3pPr>
            <a:lvl4pPr>
              <a:defRPr sz="1200" b="1" i="0">
                <a:solidFill>
                  <a:schemeClr val="bg1"/>
                </a:solidFill>
                <a:latin typeface="Arial Black" panose="020B0604020202020204" pitchFamily="34" charset="0"/>
                <a:cs typeface="Arial Black" panose="020B0604020202020204" pitchFamily="34" charset="0"/>
              </a:defRPr>
            </a:lvl4pPr>
            <a:lvl5pPr>
              <a:defRPr sz="1200" b="1" i="0">
                <a:solidFill>
                  <a:schemeClr val="bg1"/>
                </a:solidFill>
                <a:latin typeface="Arial Black" panose="020B0604020202020204" pitchFamily="34" charset="0"/>
                <a:cs typeface="Arial Black" panose="020B0604020202020204" pitchFamily="34" charset="0"/>
              </a:defRPr>
            </a:lvl5pPr>
          </a:lstStyle>
          <a:p>
            <a:pPr lvl="0"/>
            <a:r>
              <a:rPr lang="en-US" dirty="0"/>
              <a:t>TITLE</a:t>
            </a:r>
          </a:p>
        </p:txBody>
      </p:sp>
      <p:sp>
        <p:nvSpPr>
          <p:cNvPr id="25" name="Title 1">
            <a:extLst>
              <a:ext uri="{FF2B5EF4-FFF2-40B4-BE49-F238E27FC236}">
                <a16:creationId xmlns:a16="http://schemas.microsoft.com/office/drawing/2014/main" id="{FBE652B7-9312-3C4D-B457-AD1DEE40B4BA}"/>
              </a:ext>
            </a:extLst>
          </p:cNvPr>
          <p:cNvSpPr>
            <a:spLocks noGrp="1"/>
          </p:cNvSpPr>
          <p:nvPr>
            <p:ph type="title" hasCustomPrompt="1"/>
          </p:nvPr>
        </p:nvSpPr>
        <p:spPr>
          <a:xfrm>
            <a:off x="589280" y="572656"/>
            <a:ext cx="10764520" cy="387928"/>
          </a:xfrm>
          <a:prstGeom prst="rect">
            <a:avLst/>
          </a:prstGeom>
        </p:spPr>
        <p:txBody>
          <a:bodyPr anchor="t" anchorCtr="0">
            <a:noAutofit/>
          </a:bodyPr>
          <a:lstStyle>
            <a:lvl1pPr marL="0" algn="l" defTabSz="914400" rtl="0" eaLnBrk="1" latinLnBrk="0" hangingPunct="1">
              <a:defRPr lang="en-US" sz="2800" kern="1200" dirty="0">
                <a:solidFill>
                  <a:srgbClr val="073D53"/>
                </a:solidFill>
                <a:latin typeface="Arial" panose="020B0604020202020204" pitchFamily="34" charset="0"/>
                <a:ea typeface="+mn-ea"/>
                <a:cs typeface="Arial" panose="020B0604020202020204" pitchFamily="34" charset="0"/>
              </a:defRPr>
            </a:lvl1pPr>
          </a:lstStyle>
          <a:p>
            <a:r>
              <a:rPr lang="en-US" dirty="0"/>
              <a:t>Click To Edit Title</a:t>
            </a:r>
          </a:p>
        </p:txBody>
      </p:sp>
      <p:sp>
        <p:nvSpPr>
          <p:cNvPr id="26" name="Text Placeholder 9">
            <a:extLst>
              <a:ext uri="{FF2B5EF4-FFF2-40B4-BE49-F238E27FC236}">
                <a16:creationId xmlns:a16="http://schemas.microsoft.com/office/drawing/2014/main" id="{00A03E3C-191F-134B-B45D-BADDE7D53273}"/>
              </a:ext>
            </a:extLst>
          </p:cNvPr>
          <p:cNvSpPr>
            <a:spLocks noGrp="1"/>
          </p:cNvSpPr>
          <p:nvPr>
            <p:ph type="body" sz="quarter" idx="10" hasCustomPrompt="1"/>
          </p:nvPr>
        </p:nvSpPr>
        <p:spPr>
          <a:xfrm>
            <a:off x="589280" y="1064010"/>
            <a:ext cx="10764520" cy="265760"/>
          </a:xfrm>
          <a:prstGeom prst="rect">
            <a:avLst/>
          </a:prstGeom>
        </p:spPr>
        <p:txBody>
          <a:bodyPr anchor="t" anchorCtr="0">
            <a:noAutofit/>
          </a:bodyPr>
          <a:lstStyle>
            <a:lvl1pPr marL="0" algn="l" defTabSz="914400" rtl="0" eaLnBrk="1" latinLnBrk="0" hangingPunct="1">
              <a:defRPr lang="en-US" sz="1800" kern="1200" dirty="0">
                <a:solidFill>
                  <a:srgbClr val="39C0E0"/>
                </a:solidFill>
                <a:latin typeface="Arial" panose="020B0604020202020204" pitchFamily="34" charset="0"/>
                <a:ea typeface="+mn-ea"/>
                <a:cs typeface="Arial" panose="020B0604020202020204" pitchFamily="34" charset="0"/>
              </a:defRPr>
            </a:lvl1pPr>
          </a:lstStyle>
          <a:p>
            <a:pPr lvl="0"/>
            <a:r>
              <a:rPr lang="en-US" dirty="0"/>
              <a:t>Click to edit subtitle</a:t>
            </a:r>
          </a:p>
        </p:txBody>
      </p:sp>
    </p:spTree>
    <p:extLst>
      <p:ext uri="{BB962C8B-B14F-4D97-AF65-F5344CB8AC3E}">
        <p14:creationId xmlns:p14="http://schemas.microsoft.com/office/powerpoint/2010/main" val="1495436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82B3153-BFA0-E848-B9EF-A485A715E25A}"/>
              </a:ext>
            </a:extLst>
          </p:cNvPr>
          <p:cNvSpPr>
            <a:spLocks noGrp="1"/>
          </p:cNvSpPr>
          <p:nvPr>
            <p:ph type="pic" sz="quarter" idx="10"/>
          </p:nvPr>
        </p:nvSpPr>
        <p:spPr>
          <a:xfrm>
            <a:off x="0" y="0"/>
            <a:ext cx="12192000" cy="6858000"/>
          </a:xfrm>
          <a:prstGeom prst="rect">
            <a:avLst/>
          </a:prstGeom>
        </p:spPr>
        <p:txBody>
          <a:bodyPr anchor="ctr" anchorCtr="0"/>
          <a:lstStyle>
            <a:lvl1pPr algn="ctr">
              <a:defRPr/>
            </a:lvl1pPr>
          </a:lstStyle>
          <a:p>
            <a:r>
              <a:rPr lang="en-US"/>
              <a:t>Click icon to add picture</a:t>
            </a:r>
            <a:endParaRPr lang="en-US" dirty="0"/>
          </a:p>
        </p:txBody>
      </p:sp>
    </p:spTree>
    <p:extLst>
      <p:ext uri="{BB962C8B-B14F-4D97-AF65-F5344CB8AC3E}">
        <p14:creationId xmlns:p14="http://schemas.microsoft.com/office/powerpoint/2010/main" val="1380841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873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Wallace &amp; Tiernan 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CC42940-567E-4A99-851F-E2CC1FB9101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cxnSp>
        <p:nvCxnSpPr>
          <p:cNvPr id="8" name="Straight Connector 7">
            <a:extLst>
              <a:ext uri="{FF2B5EF4-FFF2-40B4-BE49-F238E27FC236}">
                <a16:creationId xmlns:a16="http://schemas.microsoft.com/office/drawing/2014/main" id="{3817F23B-7789-CA4A-ADF0-7AA4405E12B5}"/>
              </a:ext>
            </a:extLst>
          </p:cNvPr>
          <p:cNvCxnSpPr/>
          <p:nvPr userDrawn="1"/>
        </p:nvCxnSpPr>
        <p:spPr>
          <a:xfrm>
            <a:off x="5962073" y="2349376"/>
            <a:ext cx="0" cy="1210377"/>
          </a:xfrm>
          <a:prstGeom prst="line">
            <a:avLst/>
          </a:prstGeom>
          <a:ln w="38100">
            <a:solidFill>
              <a:srgbClr val="4AC1E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C34D5EA-7A8D-4445-B4A6-FE40063A5F2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1924" y="5889023"/>
            <a:ext cx="2416462" cy="829630"/>
          </a:xfrm>
          <a:prstGeom prst="rect">
            <a:avLst/>
          </a:prstGeom>
        </p:spPr>
      </p:pic>
      <p:sp>
        <p:nvSpPr>
          <p:cNvPr id="3" name="Subtitle 2">
            <a:extLst>
              <a:ext uri="{FF2B5EF4-FFF2-40B4-BE49-F238E27FC236}">
                <a16:creationId xmlns:a16="http://schemas.microsoft.com/office/drawing/2014/main" id="{9504348C-06BB-1F45-B93A-F30C863C33CD}"/>
              </a:ext>
            </a:extLst>
          </p:cNvPr>
          <p:cNvSpPr>
            <a:spLocks noGrp="1"/>
          </p:cNvSpPr>
          <p:nvPr>
            <p:ph type="subTitle" idx="1" hasCustomPrompt="1"/>
          </p:nvPr>
        </p:nvSpPr>
        <p:spPr>
          <a:xfrm>
            <a:off x="6612326" y="2521383"/>
            <a:ext cx="4421434" cy="907617"/>
          </a:xfrm>
          <a:prstGeom prst="rect">
            <a:avLst/>
          </a:prstGeom>
        </p:spPr>
        <p:txBody>
          <a:bodyPr anchor="ctr" anchorCtr="0"/>
          <a:lstStyle>
            <a:lvl1pPr marL="0" indent="0" algn="l">
              <a:buNone/>
              <a:defRPr lang="en-US" sz="1900" kern="1200" spc="400" dirty="0" smtClean="0">
                <a:solidFill>
                  <a:schemeClr val="tx2"/>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pic>
        <p:nvPicPr>
          <p:cNvPr id="4" name="Picture 3" descr="A picture containing drawing&#10;&#10;Description automatically generated">
            <a:extLst>
              <a:ext uri="{FF2B5EF4-FFF2-40B4-BE49-F238E27FC236}">
                <a16:creationId xmlns:a16="http://schemas.microsoft.com/office/drawing/2014/main" id="{7B7EBCDD-BA72-4B4B-BA75-8D5B83C56559}"/>
              </a:ext>
            </a:extLst>
          </p:cNvPr>
          <p:cNvPicPr>
            <a:picLocks noChangeAspect="1"/>
          </p:cNvPicPr>
          <p:nvPr userDrawn="1"/>
        </p:nvPicPr>
        <p:blipFill>
          <a:blip r:embed="rId4"/>
          <a:stretch>
            <a:fillRect/>
          </a:stretch>
        </p:blipFill>
        <p:spPr>
          <a:xfrm>
            <a:off x="568636" y="2345447"/>
            <a:ext cx="5343559" cy="1298250"/>
          </a:xfrm>
          <a:prstGeom prst="rect">
            <a:avLst/>
          </a:prstGeom>
        </p:spPr>
      </p:pic>
    </p:spTree>
    <p:extLst>
      <p:ext uri="{BB962C8B-B14F-4D97-AF65-F5344CB8AC3E}">
        <p14:creationId xmlns:p14="http://schemas.microsoft.com/office/powerpoint/2010/main" val="3137760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DI 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C93A0E-E5D8-4282-8916-E4D08F9E996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cxnSp>
        <p:nvCxnSpPr>
          <p:cNvPr id="8" name="Straight Connector 7">
            <a:extLst>
              <a:ext uri="{FF2B5EF4-FFF2-40B4-BE49-F238E27FC236}">
                <a16:creationId xmlns:a16="http://schemas.microsoft.com/office/drawing/2014/main" id="{3817F23B-7789-CA4A-ADF0-7AA4405E12B5}"/>
              </a:ext>
            </a:extLst>
          </p:cNvPr>
          <p:cNvCxnSpPr/>
          <p:nvPr userDrawn="1"/>
        </p:nvCxnSpPr>
        <p:spPr>
          <a:xfrm>
            <a:off x="5962073" y="2349376"/>
            <a:ext cx="0" cy="1210377"/>
          </a:xfrm>
          <a:prstGeom prst="line">
            <a:avLst/>
          </a:prstGeom>
          <a:ln w="38100">
            <a:solidFill>
              <a:srgbClr val="4AC1E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C34D5EA-7A8D-4445-B4A6-FE40063A5F2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1924" y="5889023"/>
            <a:ext cx="2416462" cy="829630"/>
          </a:xfrm>
          <a:prstGeom prst="rect">
            <a:avLst/>
          </a:prstGeom>
        </p:spPr>
      </p:pic>
      <p:sp>
        <p:nvSpPr>
          <p:cNvPr id="3" name="Subtitle 2">
            <a:extLst>
              <a:ext uri="{FF2B5EF4-FFF2-40B4-BE49-F238E27FC236}">
                <a16:creationId xmlns:a16="http://schemas.microsoft.com/office/drawing/2014/main" id="{9504348C-06BB-1F45-B93A-F30C863C33CD}"/>
              </a:ext>
            </a:extLst>
          </p:cNvPr>
          <p:cNvSpPr>
            <a:spLocks noGrp="1"/>
          </p:cNvSpPr>
          <p:nvPr>
            <p:ph type="subTitle" idx="1" hasCustomPrompt="1"/>
          </p:nvPr>
        </p:nvSpPr>
        <p:spPr>
          <a:xfrm>
            <a:off x="6612326" y="2521383"/>
            <a:ext cx="4421434" cy="907617"/>
          </a:xfrm>
          <a:prstGeom prst="rect">
            <a:avLst/>
          </a:prstGeom>
        </p:spPr>
        <p:txBody>
          <a:bodyPr anchor="ctr" anchorCtr="0"/>
          <a:lstStyle>
            <a:lvl1pPr marL="0" indent="0" algn="l">
              <a:buNone/>
              <a:defRPr lang="en-US" sz="1900" kern="1200" spc="400" dirty="0" smtClean="0">
                <a:solidFill>
                  <a:schemeClr val="tx2"/>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pic>
        <p:nvPicPr>
          <p:cNvPr id="4" name="Picture 3">
            <a:extLst>
              <a:ext uri="{FF2B5EF4-FFF2-40B4-BE49-F238E27FC236}">
                <a16:creationId xmlns:a16="http://schemas.microsoft.com/office/drawing/2014/main" id="{7B7EBCDD-BA72-4B4B-BA75-8D5B83C56559}"/>
              </a:ext>
            </a:extLst>
          </p:cNvPr>
          <p:cNvPicPr>
            <a:picLocks noChangeAspect="1"/>
          </p:cNvPicPr>
          <p:nvPr userDrawn="1"/>
        </p:nvPicPr>
        <p:blipFill>
          <a:blip r:embed="rId4"/>
          <a:srcRect/>
          <a:stretch/>
        </p:blipFill>
        <p:spPr>
          <a:xfrm>
            <a:off x="1879925" y="2326066"/>
            <a:ext cx="3431896" cy="1298250"/>
          </a:xfrm>
          <a:prstGeom prst="rect">
            <a:avLst/>
          </a:prstGeom>
        </p:spPr>
      </p:pic>
    </p:spTree>
    <p:extLst>
      <p:ext uri="{BB962C8B-B14F-4D97-AF65-F5344CB8AC3E}">
        <p14:creationId xmlns:p14="http://schemas.microsoft.com/office/powerpoint/2010/main" val="3875948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tg 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114BC54-F08F-4FFE-B30B-B183251FD47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cxnSp>
        <p:nvCxnSpPr>
          <p:cNvPr id="8" name="Straight Connector 7">
            <a:extLst>
              <a:ext uri="{FF2B5EF4-FFF2-40B4-BE49-F238E27FC236}">
                <a16:creationId xmlns:a16="http://schemas.microsoft.com/office/drawing/2014/main" id="{3817F23B-7789-CA4A-ADF0-7AA4405E12B5}"/>
              </a:ext>
            </a:extLst>
          </p:cNvPr>
          <p:cNvCxnSpPr/>
          <p:nvPr userDrawn="1"/>
        </p:nvCxnSpPr>
        <p:spPr>
          <a:xfrm>
            <a:off x="5962073" y="2349376"/>
            <a:ext cx="0" cy="1210377"/>
          </a:xfrm>
          <a:prstGeom prst="line">
            <a:avLst/>
          </a:prstGeom>
          <a:ln w="38100">
            <a:solidFill>
              <a:srgbClr val="4AC1E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C34D5EA-7A8D-4445-B4A6-FE40063A5F2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1924" y="5889023"/>
            <a:ext cx="2416462" cy="829630"/>
          </a:xfrm>
          <a:prstGeom prst="rect">
            <a:avLst/>
          </a:prstGeom>
        </p:spPr>
      </p:pic>
      <p:sp>
        <p:nvSpPr>
          <p:cNvPr id="3" name="Subtitle 2">
            <a:extLst>
              <a:ext uri="{FF2B5EF4-FFF2-40B4-BE49-F238E27FC236}">
                <a16:creationId xmlns:a16="http://schemas.microsoft.com/office/drawing/2014/main" id="{9504348C-06BB-1F45-B93A-F30C863C33CD}"/>
              </a:ext>
            </a:extLst>
          </p:cNvPr>
          <p:cNvSpPr>
            <a:spLocks noGrp="1"/>
          </p:cNvSpPr>
          <p:nvPr>
            <p:ph type="subTitle" idx="1" hasCustomPrompt="1"/>
          </p:nvPr>
        </p:nvSpPr>
        <p:spPr>
          <a:xfrm>
            <a:off x="6612326" y="2521383"/>
            <a:ext cx="4421434" cy="907617"/>
          </a:xfrm>
          <a:prstGeom prst="rect">
            <a:avLst/>
          </a:prstGeom>
        </p:spPr>
        <p:txBody>
          <a:bodyPr anchor="ctr" anchorCtr="0"/>
          <a:lstStyle>
            <a:lvl1pPr marL="0" indent="0" algn="l">
              <a:buNone/>
              <a:defRPr lang="en-US" sz="1900" kern="1200" spc="400" dirty="0" smtClean="0">
                <a:solidFill>
                  <a:schemeClr val="tx2"/>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pic>
        <p:nvPicPr>
          <p:cNvPr id="4" name="Picture 3">
            <a:extLst>
              <a:ext uri="{FF2B5EF4-FFF2-40B4-BE49-F238E27FC236}">
                <a16:creationId xmlns:a16="http://schemas.microsoft.com/office/drawing/2014/main" id="{7B7EBCDD-BA72-4B4B-BA75-8D5B83C56559}"/>
              </a:ext>
            </a:extLst>
          </p:cNvPr>
          <p:cNvPicPr>
            <a:picLocks noChangeAspect="1"/>
          </p:cNvPicPr>
          <p:nvPr userDrawn="1"/>
        </p:nvPicPr>
        <p:blipFill>
          <a:blip r:embed="rId4"/>
          <a:srcRect/>
          <a:stretch/>
        </p:blipFill>
        <p:spPr>
          <a:xfrm>
            <a:off x="1771858" y="2412037"/>
            <a:ext cx="3773553" cy="1147716"/>
          </a:xfrm>
          <a:prstGeom prst="rect">
            <a:avLst/>
          </a:prstGeom>
        </p:spPr>
      </p:pic>
    </p:spTree>
    <p:extLst>
      <p:ext uri="{BB962C8B-B14F-4D97-AF65-F5344CB8AC3E}">
        <p14:creationId xmlns:p14="http://schemas.microsoft.com/office/powerpoint/2010/main" val="516319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avco 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E080240-D1A4-4AB5-9ABA-37630446943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cxnSp>
        <p:nvCxnSpPr>
          <p:cNvPr id="8" name="Straight Connector 7">
            <a:extLst>
              <a:ext uri="{FF2B5EF4-FFF2-40B4-BE49-F238E27FC236}">
                <a16:creationId xmlns:a16="http://schemas.microsoft.com/office/drawing/2014/main" id="{3817F23B-7789-CA4A-ADF0-7AA4405E12B5}"/>
              </a:ext>
            </a:extLst>
          </p:cNvPr>
          <p:cNvCxnSpPr/>
          <p:nvPr userDrawn="1"/>
        </p:nvCxnSpPr>
        <p:spPr>
          <a:xfrm>
            <a:off x="5962073" y="2349376"/>
            <a:ext cx="0" cy="1210377"/>
          </a:xfrm>
          <a:prstGeom prst="line">
            <a:avLst/>
          </a:prstGeom>
          <a:ln w="38100">
            <a:solidFill>
              <a:srgbClr val="4AC1E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C34D5EA-7A8D-4445-B4A6-FE40063A5F2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1924" y="5889023"/>
            <a:ext cx="2416462" cy="829630"/>
          </a:xfrm>
          <a:prstGeom prst="rect">
            <a:avLst/>
          </a:prstGeom>
        </p:spPr>
      </p:pic>
      <p:sp>
        <p:nvSpPr>
          <p:cNvPr id="3" name="Subtitle 2">
            <a:extLst>
              <a:ext uri="{FF2B5EF4-FFF2-40B4-BE49-F238E27FC236}">
                <a16:creationId xmlns:a16="http://schemas.microsoft.com/office/drawing/2014/main" id="{9504348C-06BB-1F45-B93A-F30C863C33CD}"/>
              </a:ext>
            </a:extLst>
          </p:cNvPr>
          <p:cNvSpPr>
            <a:spLocks noGrp="1"/>
          </p:cNvSpPr>
          <p:nvPr>
            <p:ph type="subTitle" idx="1" hasCustomPrompt="1"/>
          </p:nvPr>
        </p:nvSpPr>
        <p:spPr>
          <a:xfrm>
            <a:off x="6612326" y="2521383"/>
            <a:ext cx="4421434" cy="907617"/>
          </a:xfrm>
          <a:prstGeom prst="rect">
            <a:avLst/>
          </a:prstGeom>
        </p:spPr>
        <p:txBody>
          <a:bodyPr anchor="ctr" anchorCtr="0"/>
          <a:lstStyle>
            <a:lvl1pPr marL="0" indent="0" algn="l">
              <a:buNone/>
              <a:defRPr lang="en-US" sz="1900" kern="1200" spc="400" dirty="0" smtClean="0">
                <a:solidFill>
                  <a:schemeClr val="tx2"/>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pic>
        <p:nvPicPr>
          <p:cNvPr id="4" name="Picture 3">
            <a:extLst>
              <a:ext uri="{FF2B5EF4-FFF2-40B4-BE49-F238E27FC236}">
                <a16:creationId xmlns:a16="http://schemas.microsoft.com/office/drawing/2014/main" id="{7B7EBCDD-BA72-4B4B-BA75-8D5B83C56559}"/>
              </a:ext>
            </a:extLst>
          </p:cNvPr>
          <p:cNvPicPr>
            <a:picLocks noChangeAspect="1"/>
          </p:cNvPicPr>
          <p:nvPr userDrawn="1"/>
        </p:nvPicPr>
        <p:blipFill>
          <a:blip r:embed="rId4"/>
          <a:srcRect/>
          <a:stretch/>
        </p:blipFill>
        <p:spPr>
          <a:xfrm>
            <a:off x="2537919" y="2273443"/>
            <a:ext cx="2416455" cy="1403496"/>
          </a:xfrm>
          <a:prstGeom prst="rect">
            <a:avLst/>
          </a:prstGeom>
        </p:spPr>
      </p:pic>
    </p:spTree>
    <p:extLst>
      <p:ext uri="{BB962C8B-B14F-4D97-AF65-F5344CB8AC3E}">
        <p14:creationId xmlns:p14="http://schemas.microsoft.com/office/powerpoint/2010/main" val="38741329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Envrex 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CC4C921-1DE8-4F00-8523-2E1677343AA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cxnSp>
        <p:nvCxnSpPr>
          <p:cNvPr id="8" name="Straight Connector 7">
            <a:extLst>
              <a:ext uri="{FF2B5EF4-FFF2-40B4-BE49-F238E27FC236}">
                <a16:creationId xmlns:a16="http://schemas.microsoft.com/office/drawing/2014/main" id="{3817F23B-7789-CA4A-ADF0-7AA4405E12B5}"/>
              </a:ext>
            </a:extLst>
          </p:cNvPr>
          <p:cNvCxnSpPr/>
          <p:nvPr userDrawn="1"/>
        </p:nvCxnSpPr>
        <p:spPr>
          <a:xfrm>
            <a:off x="5962073" y="2349376"/>
            <a:ext cx="0" cy="1210377"/>
          </a:xfrm>
          <a:prstGeom prst="line">
            <a:avLst/>
          </a:prstGeom>
          <a:ln w="38100">
            <a:solidFill>
              <a:srgbClr val="4AC1E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C34D5EA-7A8D-4445-B4A6-FE40063A5F2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1924" y="5889023"/>
            <a:ext cx="2416462" cy="829630"/>
          </a:xfrm>
          <a:prstGeom prst="rect">
            <a:avLst/>
          </a:prstGeom>
        </p:spPr>
      </p:pic>
      <p:sp>
        <p:nvSpPr>
          <p:cNvPr id="3" name="Subtitle 2">
            <a:extLst>
              <a:ext uri="{FF2B5EF4-FFF2-40B4-BE49-F238E27FC236}">
                <a16:creationId xmlns:a16="http://schemas.microsoft.com/office/drawing/2014/main" id="{9504348C-06BB-1F45-B93A-F30C863C33CD}"/>
              </a:ext>
            </a:extLst>
          </p:cNvPr>
          <p:cNvSpPr>
            <a:spLocks noGrp="1"/>
          </p:cNvSpPr>
          <p:nvPr>
            <p:ph type="subTitle" idx="1" hasCustomPrompt="1"/>
          </p:nvPr>
        </p:nvSpPr>
        <p:spPr>
          <a:xfrm>
            <a:off x="6612326" y="2521383"/>
            <a:ext cx="4421434" cy="907617"/>
          </a:xfrm>
          <a:prstGeom prst="rect">
            <a:avLst/>
          </a:prstGeom>
        </p:spPr>
        <p:txBody>
          <a:bodyPr anchor="ctr" anchorCtr="0"/>
          <a:lstStyle>
            <a:lvl1pPr marL="0" indent="0" algn="l">
              <a:buNone/>
              <a:defRPr lang="en-US" sz="1900" kern="1200" spc="400" dirty="0" smtClean="0">
                <a:solidFill>
                  <a:schemeClr val="tx2"/>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pic>
        <p:nvPicPr>
          <p:cNvPr id="4" name="Picture 3">
            <a:extLst>
              <a:ext uri="{FF2B5EF4-FFF2-40B4-BE49-F238E27FC236}">
                <a16:creationId xmlns:a16="http://schemas.microsoft.com/office/drawing/2014/main" id="{7B7EBCDD-BA72-4B4B-BA75-8D5B83C56559}"/>
              </a:ext>
            </a:extLst>
          </p:cNvPr>
          <p:cNvPicPr>
            <a:picLocks noChangeAspect="1"/>
          </p:cNvPicPr>
          <p:nvPr userDrawn="1"/>
        </p:nvPicPr>
        <p:blipFill>
          <a:blip r:embed="rId4"/>
          <a:srcRect/>
          <a:stretch/>
        </p:blipFill>
        <p:spPr>
          <a:xfrm>
            <a:off x="2468880" y="2247259"/>
            <a:ext cx="2643427" cy="1455863"/>
          </a:xfrm>
          <a:prstGeom prst="rect">
            <a:avLst/>
          </a:prstGeom>
        </p:spPr>
      </p:pic>
    </p:spTree>
    <p:extLst>
      <p:ext uri="{BB962C8B-B14F-4D97-AF65-F5344CB8AC3E}">
        <p14:creationId xmlns:p14="http://schemas.microsoft.com/office/powerpoint/2010/main" val="26535768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Magneto 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598306A-9422-45BB-8000-6544E8AD58C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cxnSp>
        <p:nvCxnSpPr>
          <p:cNvPr id="8" name="Straight Connector 7">
            <a:extLst>
              <a:ext uri="{FF2B5EF4-FFF2-40B4-BE49-F238E27FC236}">
                <a16:creationId xmlns:a16="http://schemas.microsoft.com/office/drawing/2014/main" id="{3817F23B-7789-CA4A-ADF0-7AA4405E12B5}"/>
              </a:ext>
            </a:extLst>
          </p:cNvPr>
          <p:cNvCxnSpPr/>
          <p:nvPr userDrawn="1"/>
        </p:nvCxnSpPr>
        <p:spPr>
          <a:xfrm>
            <a:off x="5962073" y="2349376"/>
            <a:ext cx="0" cy="1210377"/>
          </a:xfrm>
          <a:prstGeom prst="line">
            <a:avLst/>
          </a:prstGeom>
          <a:ln w="38100">
            <a:solidFill>
              <a:srgbClr val="4AC1E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C34D5EA-7A8D-4445-B4A6-FE40063A5F2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1924" y="5889023"/>
            <a:ext cx="2416462" cy="829630"/>
          </a:xfrm>
          <a:prstGeom prst="rect">
            <a:avLst/>
          </a:prstGeom>
        </p:spPr>
      </p:pic>
      <p:sp>
        <p:nvSpPr>
          <p:cNvPr id="3" name="Subtitle 2">
            <a:extLst>
              <a:ext uri="{FF2B5EF4-FFF2-40B4-BE49-F238E27FC236}">
                <a16:creationId xmlns:a16="http://schemas.microsoft.com/office/drawing/2014/main" id="{9504348C-06BB-1F45-B93A-F30C863C33CD}"/>
              </a:ext>
            </a:extLst>
          </p:cNvPr>
          <p:cNvSpPr>
            <a:spLocks noGrp="1"/>
          </p:cNvSpPr>
          <p:nvPr>
            <p:ph type="subTitle" idx="1" hasCustomPrompt="1"/>
          </p:nvPr>
        </p:nvSpPr>
        <p:spPr>
          <a:xfrm>
            <a:off x="6612326" y="2521383"/>
            <a:ext cx="4421434" cy="907617"/>
          </a:xfrm>
          <a:prstGeom prst="rect">
            <a:avLst/>
          </a:prstGeom>
        </p:spPr>
        <p:txBody>
          <a:bodyPr anchor="ctr" anchorCtr="0"/>
          <a:lstStyle>
            <a:lvl1pPr marL="0" indent="0" algn="l">
              <a:buNone/>
              <a:defRPr lang="en-US" sz="1900" kern="1200" spc="400" dirty="0" smtClean="0">
                <a:solidFill>
                  <a:schemeClr val="tx2"/>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pic>
        <p:nvPicPr>
          <p:cNvPr id="4" name="Picture 3">
            <a:extLst>
              <a:ext uri="{FF2B5EF4-FFF2-40B4-BE49-F238E27FC236}">
                <a16:creationId xmlns:a16="http://schemas.microsoft.com/office/drawing/2014/main" id="{7B7EBCDD-BA72-4B4B-BA75-8D5B83C56559}"/>
              </a:ext>
            </a:extLst>
          </p:cNvPr>
          <p:cNvPicPr>
            <a:picLocks noChangeAspect="1"/>
          </p:cNvPicPr>
          <p:nvPr userDrawn="1"/>
        </p:nvPicPr>
        <p:blipFill>
          <a:blip r:embed="rId4"/>
          <a:srcRect/>
          <a:stretch/>
        </p:blipFill>
        <p:spPr>
          <a:xfrm>
            <a:off x="748146" y="2514595"/>
            <a:ext cx="5019202" cy="921191"/>
          </a:xfrm>
          <a:prstGeom prst="rect">
            <a:avLst/>
          </a:prstGeom>
        </p:spPr>
      </p:pic>
    </p:spTree>
    <p:extLst>
      <p:ext uri="{BB962C8B-B14F-4D97-AF65-F5344CB8AC3E}">
        <p14:creationId xmlns:p14="http://schemas.microsoft.com/office/powerpoint/2010/main" val="36446505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Neptune-Benson 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BB31234-D8DD-4CDB-B61E-18F4A545B20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cxnSp>
        <p:nvCxnSpPr>
          <p:cNvPr id="8" name="Straight Connector 7">
            <a:extLst>
              <a:ext uri="{FF2B5EF4-FFF2-40B4-BE49-F238E27FC236}">
                <a16:creationId xmlns:a16="http://schemas.microsoft.com/office/drawing/2014/main" id="{3817F23B-7789-CA4A-ADF0-7AA4405E12B5}"/>
              </a:ext>
            </a:extLst>
          </p:cNvPr>
          <p:cNvCxnSpPr/>
          <p:nvPr userDrawn="1"/>
        </p:nvCxnSpPr>
        <p:spPr>
          <a:xfrm>
            <a:off x="5962073" y="2349376"/>
            <a:ext cx="0" cy="1210377"/>
          </a:xfrm>
          <a:prstGeom prst="line">
            <a:avLst/>
          </a:prstGeom>
          <a:ln w="38100">
            <a:solidFill>
              <a:srgbClr val="4AC1E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C34D5EA-7A8D-4445-B4A6-FE40063A5F2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1924" y="5889023"/>
            <a:ext cx="2416462" cy="829630"/>
          </a:xfrm>
          <a:prstGeom prst="rect">
            <a:avLst/>
          </a:prstGeom>
        </p:spPr>
      </p:pic>
      <p:sp>
        <p:nvSpPr>
          <p:cNvPr id="3" name="Subtitle 2">
            <a:extLst>
              <a:ext uri="{FF2B5EF4-FFF2-40B4-BE49-F238E27FC236}">
                <a16:creationId xmlns:a16="http://schemas.microsoft.com/office/drawing/2014/main" id="{9504348C-06BB-1F45-B93A-F30C863C33CD}"/>
              </a:ext>
            </a:extLst>
          </p:cNvPr>
          <p:cNvSpPr>
            <a:spLocks noGrp="1"/>
          </p:cNvSpPr>
          <p:nvPr>
            <p:ph type="subTitle" idx="1" hasCustomPrompt="1"/>
          </p:nvPr>
        </p:nvSpPr>
        <p:spPr>
          <a:xfrm>
            <a:off x="6612326" y="2521383"/>
            <a:ext cx="4421434" cy="907617"/>
          </a:xfrm>
          <a:prstGeom prst="rect">
            <a:avLst/>
          </a:prstGeom>
        </p:spPr>
        <p:txBody>
          <a:bodyPr anchor="ctr" anchorCtr="0"/>
          <a:lstStyle>
            <a:lvl1pPr marL="0" indent="0" algn="l">
              <a:buNone/>
              <a:defRPr lang="en-US" sz="1900" kern="1200" spc="400" dirty="0" smtClean="0">
                <a:solidFill>
                  <a:schemeClr val="tx2"/>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pic>
        <p:nvPicPr>
          <p:cNvPr id="4" name="Picture 3">
            <a:extLst>
              <a:ext uri="{FF2B5EF4-FFF2-40B4-BE49-F238E27FC236}">
                <a16:creationId xmlns:a16="http://schemas.microsoft.com/office/drawing/2014/main" id="{7B7EBCDD-BA72-4B4B-BA75-8D5B83C56559}"/>
              </a:ext>
            </a:extLst>
          </p:cNvPr>
          <p:cNvPicPr>
            <a:picLocks noChangeAspect="1"/>
          </p:cNvPicPr>
          <p:nvPr userDrawn="1"/>
        </p:nvPicPr>
        <p:blipFill>
          <a:blip r:embed="rId4"/>
          <a:srcRect/>
          <a:stretch/>
        </p:blipFill>
        <p:spPr>
          <a:xfrm>
            <a:off x="1583028" y="2431986"/>
            <a:ext cx="3871745" cy="1086410"/>
          </a:xfrm>
          <a:prstGeom prst="rect">
            <a:avLst/>
          </a:prstGeom>
        </p:spPr>
      </p:pic>
    </p:spTree>
    <p:extLst>
      <p:ext uri="{BB962C8B-B14F-4D97-AF65-F5344CB8AC3E}">
        <p14:creationId xmlns:p14="http://schemas.microsoft.com/office/powerpoint/2010/main" val="2600356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2F32B-450A-9047-B9FF-F6DA7A53398B}"/>
              </a:ext>
            </a:extLst>
          </p:cNvPr>
          <p:cNvSpPr>
            <a:spLocks noGrp="1"/>
          </p:cNvSpPr>
          <p:nvPr>
            <p:ph type="title" hasCustomPrompt="1"/>
          </p:nvPr>
        </p:nvSpPr>
        <p:spPr>
          <a:xfrm>
            <a:off x="589280" y="572656"/>
            <a:ext cx="10764520" cy="387928"/>
          </a:xfrm>
          <a:prstGeom prst="rect">
            <a:avLst/>
          </a:prstGeom>
        </p:spPr>
        <p:txBody>
          <a:bodyPr anchor="t" anchorCtr="0">
            <a:noAutofit/>
          </a:bodyPr>
          <a:lstStyle>
            <a:lvl1pPr marL="0" algn="l" defTabSz="914400" rtl="0" eaLnBrk="1" latinLnBrk="0" hangingPunct="1">
              <a:defRPr lang="en-US" sz="2800" kern="1200" dirty="0">
                <a:solidFill>
                  <a:schemeClr val="accent1"/>
                </a:solidFill>
                <a:latin typeface="Arial" panose="020B0604020202020204" pitchFamily="34" charset="0"/>
                <a:ea typeface="+mn-ea"/>
                <a:cs typeface="Arial" panose="020B0604020202020204" pitchFamily="34" charset="0"/>
              </a:defRPr>
            </a:lvl1pPr>
          </a:lstStyle>
          <a:p>
            <a:r>
              <a:rPr lang="en-US" dirty="0"/>
              <a:t>Click To Edit Title</a:t>
            </a:r>
          </a:p>
        </p:txBody>
      </p:sp>
      <p:sp>
        <p:nvSpPr>
          <p:cNvPr id="3" name="Content Placeholder 2">
            <a:extLst>
              <a:ext uri="{FF2B5EF4-FFF2-40B4-BE49-F238E27FC236}">
                <a16:creationId xmlns:a16="http://schemas.microsoft.com/office/drawing/2014/main" id="{EE832C7C-1993-8F42-9F17-5EED9CA2EF3E}"/>
              </a:ext>
            </a:extLst>
          </p:cNvPr>
          <p:cNvSpPr>
            <a:spLocks noGrp="1"/>
          </p:cNvSpPr>
          <p:nvPr>
            <p:ph idx="1" hasCustomPrompt="1"/>
          </p:nvPr>
        </p:nvSpPr>
        <p:spPr>
          <a:xfrm>
            <a:off x="589280" y="1737974"/>
            <a:ext cx="10764520" cy="4039466"/>
          </a:xfrm>
          <a:prstGeom prst="rect">
            <a:avLst/>
          </a:prstGeom>
        </p:spPr>
        <p:txBody>
          <a:bodyPr/>
          <a:lstStyle>
            <a:lvl4pPr marL="530352" indent="-164592">
              <a:buFont typeface="Arial" panose="020B0604020202020204" pitchFamily="34" charset="0"/>
              <a:buChar char="•"/>
              <a:defRPr/>
            </a:lvl4pPr>
            <a:lvl5pPr marL="694944" indent="-164592">
              <a:buFont typeface="Arial" panose="020B0604020202020204" pitchFamily="34" charset="0"/>
              <a:buChar char="•"/>
              <a:defRPr sz="1100"/>
            </a:lvl5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a:extLst>
              <a:ext uri="{FF2B5EF4-FFF2-40B4-BE49-F238E27FC236}">
                <a16:creationId xmlns:a16="http://schemas.microsoft.com/office/drawing/2014/main" id="{E2327C98-308F-AA41-916A-1D985D3DC0C0}"/>
              </a:ext>
            </a:extLst>
          </p:cNvPr>
          <p:cNvSpPr>
            <a:spLocks noGrp="1"/>
          </p:cNvSpPr>
          <p:nvPr>
            <p:ph type="body" sz="quarter" idx="10" hasCustomPrompt="1"/>
          </p:nvPr>
        </p:nvSpPr>
        <p:spPr>
          <a:xfrm>
            <a:off x="589280" y="1064010"/>
            <a:ext cx="10764520" cy="265760"/>
          </a:xfrm>
          <a:prstGeom prst="rect">
            <a:avLst/>
          </a:prstGeom>
        </p:spPr>
        <p:txBody>
          <a:bodyPr bIns="0" anchor="t" anchorCtr="0">
            <a:noAutofit/>
          </a:bodyPr>
          <a:lstStyle>
            <a:lvl1pPr marL="0" algn="l" defTabSz="914400" rtl="0" eaLnBrk="1" latinLnBrk="0" hangingPunct="1">
              <a:defRPr lang="en-US" sz="1800" kern="1200" dirty="0">
                <a:solidFill>
                  <a:schemeClr val="tx2"/>
                </a:solidFill>
                <a:latin typeface="Arial" panose="020B0604020202020204" pitchFamily="34" charset="0"/>
                <a:ea typeface="+mn-ea"/>
                <a:cs typeface="Arial" panose="020B0604020202020204" pitchFamily="34" charset="0"/>
              </a:defRPr>
            </a:lvl1pPr>
          </a:lstStyle>
          <a:p>
            <a:pPr lvl="0"/>
            <a:r>
              <a:rPr lang="en-US" dirty="0"/>
              <a:t>Click to edit subtitle</a:t>
            </a:r>
          </a:p>
        </p:txBody>
      </p:sp>
    </p:spTree>
    <p:extLst>
      <p:ext uri="{BB962C8B-B14F-4D97-AF65-F5344CB8AC3E}">
        <p14:creationId xmlns:p14="http://schemas.microsoft.com/office/powerpoint/2010/main" val="8205291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Neptune-Benson 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7F6E363-0E68-4C65-AAC1-9CA1CACEEC3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cxnSp>
        <p:nvCxnSpPr>
          <p:cNvPr id="8" name="Straight Connector 7">
            <a:extLst>
              <a:ext uri="{FF2B5EF4-FFF2-40B4-BE49-F238E27FC236}">
                <a16:creationId xmlns:a16="http://schemas.microsoft.com/office/drawing/2014/main" id="{3817F23B-7789-CA4A-ADF0-7AA4405E12B5}"/>
              </a:ext>
            </a:extLst>
          </p:cNvPr>
          <p:cNvCxnSpPr/>
          <p:nvPr userDrawn="1"/>
        </p:nvCxnSpPr>
        <p:spPr>
          <a:xfrm>
            <a:off x="5962073" y="2349376"/>
            <a:ext cx="0" cy="1210377"/>
          </a:xfrm>
          <a:prstGeom prst="line">
            <a:avLst/>
          </a:prstGeom>
          <a:ln w="38100">
            <a:solidFill>
              <a:srgbClr val="4AC1E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C34D5EA-7A8D-4445-B4A6-FE40063A5F2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1924" y="5889023"/>
            <a:ext cx="2416462" cy="829630"/>
          </a:xfrm>
          <a:prstGeom prst="rect">
            <a:avLst/>
          </a:prstGeom>
        </p:spPr>
      </p:pic>
      <p:sp>
        <p:nvSpPr>
          <p:cNvPr id="3" name="Subtitle 2">
            <a:extLst>
              <a:ext uri="{FF2B5EF4-FFF2-40B4-BE49-F238E27FC236}">
                <a16:creationId xmlns:a16="http://schemas.microsoft.com/office/drawing/2014/main" id="{9504348C-06BB-1F45-B93A-F30C863C33CD}"/>
              </a:ext>
            </a:extLst>
          </p:cNvPr>
          <p:cNvSpPr>
            <a:spLocks noGrp="1"/>
          </p:cNvSpPr>
          <p:nvPr>
            <p:ph type="subTitle" idx="1" hasCustomPrompt="1"/>
          </p:nvPr>
        </p:nvSpPr>
        <p:spPr>
          <a:xfrm>
            <a:off x="6612326" y="2521383"/>
            <a:ext cx="4421434" cy="907617"/>
          </a:xfrm>
          <a:prstGeom prst="rect">
            <a:avLst/>
          </a:prstGeom>
        </p:spPr>
        <p:txBody>
          <a:bodyPr anchor="ctr" anchorCtr="0"/>
          <a:lstStyle>
            <a:lvl1pPr marL="0" indent="0" algn="l">
              <a:buNone/>
              <a:defRPr lang="en-US" sz="1900" kern="1200" spc="400" dirty="0" smtClean="0">
                <a:solidFill>
                  <a:schemeClr val="tx2"/>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pic>
        <p:nvPicPr>
          <p:cNvPr id="4" name="Picture 3">
            <a:extLst>
              <a:ext uri="{FF2B5EF4-FFF2-40B4-BE49-F238E27FC236}">
                <a16:creationId xmlns:a16="http://schemas.microsoft.com/office/drawing/2014/main" id="{7B7EBCDD-BA72-4B4B-BA75-8D5B83C56559}"/>
              </a:ext>
            </a:extLst>
          </p:cNvPr>
          <p:cNvPicPr>
            <a:picLocks noChangeAspect="1"/>
          </p:cNvPicPr>
          <p:nvPr userDrawn="1"/>
        </p:nvPicPr>
        <p:blipFill>
          <a:blip r:embed="rId4"/>
          <a:srcRect/>
          <a:stretch/>
        </p:blipFill>
        <p:spPr>
          <a:xfrm>
            <a:off x="1640982" y="2407108"/>
            <a:ext cx="3753973" cy="1136165"/>
          </a:xfrm>
          <a:prstGeom prst="rect">
            <a:avLst/>
          </a:prstGeom>
        </p:spPr>
      </p:pic>
    </p:spTree>
    <p:extLst>
      <p:ext uri="{BB962C8B-B14F-4D97-AF65-F5344CB8AC3E}">
        <p14:creationId xmlns:p14="http://schemas.microsoft.com/office/powerpoint/2010/main" val="1521487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A79E30F-BA4A-094D-9B30-30E20FC99B07}"/>
              </a:ext>
            </a:extLst>
          </p:cNvPr>
          <p:cNvSpPr>
            <a:spLocks noGrp="1"/>
          </p:cNvSpPr>
          <p:nvPr>
            <p:ph type="title" hasCustomPrompt="1"/>
          </p:nvPr>
        </p:nvSpPr>
        <p:spPr>
          <a:xfrm>
            <a:off x="589280" y="572656"/>
            <a:ext cx="10764520" cy="387928"/>
          </a:xfrm>
          <a:prstGeom prst="rect">
            <a:avLst/>
          </a:prstGeom>
        </p:spPr>
        <p:txBody>
          <a:bodyPr anchor="t" anchorCtr="0">
            <a:noAutofit/>
          </a:bodyPr>
          <a:lstStyle>
            <a:lvl1pPr marL="0" algn="l" defTabSz="914400" rtl="0" eaLnBrk="1" latinLnBrk="0" hangingPunct="1">
              <a:defRPr lang="en-US" sz="2800" kern="1200" dirty="0">
                <a:solidFill>
                  <a:schemeClr val="accent1"/>
                </a:solidFill>
                <a:latin typeface="Arial" panose="020B0604020202020204" pitchFamily="34" charset="0"/>
                <a:ea typeface="+mn-ea"/>
                <a:cs typeface="Arial" panose="020B0604020202020204" pitchFamily="34" charset="0"/>
              </a:defRPr>
            </a:lvl1pPr>
          </a:lstStyle>
          <a:p>
            <a:r>
              <a:rPr lang="en-US" dirty="0"/>
              <a:t>Click To Edit Title</a:t>
            </a:r>
          </a:p>
        </p:txBody>
      </p:sp>
      <p:sp>
        <p:nvSpPr>
          <p:cNvPr id="11" name="Text Placeholder 9">
            <a:extLst>
              <a:ext uri="{FF2B5EF4-FFF2-40B4-BE49-F238E27FC236}">
                <a16:creationId xmlns:a16="http://schemas.microsoft.com/office/drawing/2014/main" id="{4ACA11F1-B2B0-0A44-9204-EF743C789566}"/>
              </a:ext>
            </a:extLst>
          </p:cNvPr>
          <p:cNvSpPr>
            <a:spLocks noGrp="1"/>
          </p:cNvSpPr>
          <p:nvPr>
            <p:ph type="body" sz="quarter" idx="10" hasCustomPrompt="1"/>
          </p:nvPr>
        </p:nvSpPr>
        <p:spPr>
          <a:xfrm>
            <a:off x="589280" y="1064010"/>
            <a:ext cx="10764520" cy="265760"/>
          </a:xfrm>
          <a:prstGeom prst="rect">
            <a:avLst/>
          </a:prstGeom>
        </p:spPr>
        <p:txBody>
          <a:bodyPr anchor="t" anchorCtr="0">
            <a:noAutofit/>
          </a:bodyPr>
          <a:lstStyle>
            <a:lvl1pPr marL="0" algn="l" defTabSz="914400" rtl="0" eaLnBrk="1" latinLnBrk="0" hangingPunct="1">
              <a:defRPr lang="en-US" sz="1800" kern="1200" dirty="0">
                <a:solidFill>
                  <a:schemeClr val="tx2"/>
                </a:solidFill>
                <a:latin typeface="Arial" panose="020B0604020202020204" pitchFamily="34" charset="0"/>
                <a:ea typeface="+mn-ea"/>
                <a:cs typeface="Arial" panose="020B0604020202020204" pitchFamily="34" charset="0"/>
              </a:defRPr>
            </a:lvl1pPr>
          </a:lstStyle>
          <a:p>
            <a:pPr lvl="0"/>
            <a:r>
              <a:rPr lang="en-US" dirty="0"/>
              <a:t>Click to edit subtitle</a:t>
            </a:r>
          </a:p>
        </p:txBody>
      </p:sp>
    </p:spTree>
    <p:extLst>
      <p:ext uri="{BB962C8B-B14F-4D97-AF65-F5344CB8AC3E}">
        <p14:creationId xmlns:p14="http://schemas.microsoft.com/office/powerpoint/2010/main" val="3650901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tat Callout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2DB5AD-F8C1-1A4A-AB1E-CAC5A63BEE9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96" b="7534"/>
          <a:stretch/>
        </p:blipFill>
        <p:spPr>
          <a:xfrm>
            <a:off x="1" y="0"/>
            <a:ext cx="12192000" cy="6858000"/>
          </a:xfrm>
          <a:prstGeom prst="rect">
            <a:avLst/>
          </a:prstGeom>
        </p:spPr>
      </p:pic>
      <p:cxnSp>
        <p:nvCxnSpPr>
          <p:cNvPr id="7" name="Straight Connector 6">
            <a:extLst>
              <a:ext uri="{FF2B5EF4-FFF2-40B4-BE49-F238E27FC236}">
                <a16:creationId xmlns:a16="http://schemas.microsoft.com/office/drawing/2014/main" id="{FEFC717D-1681-9D4D-B34D-A08103C7C815}"/>
              </a:ext>
            </a:extLst>
          </p:cNvPr>
          <p:cNvCxnSpPr/>
          <p:nvPr userDrawn="1"/>
        </p:nvCxnSpPr>
        <p:spPr>
          <a:xfrm>
            <a:off x="2148841" y="1983945"/>
            <a:ext cx="789432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5C3D08E1-B59C-CA47-9B19-B6E44C2A3B7C}"/>
              </a:ext>
            </a:extLst>
          </p:cNvPr>
          <p:cNvSpPr>
            <a:spLocks noGrp="1"/>
          </p:cNvSpPr>
          <p:nvPr>
            <p:ph type="body" sz="quarter" idx="11" hasCustomPrompt="1"/>
          </p:nvPr>
        </p:nvSpPr>
        <p:spPr>
          <a:xfrm>
            <a:off x="2038013" y="2449654"/>
            <a:ext cx="2474913" cy="893907"/>
          </a:xfrm>
          <a:prstGeom prst="rect">
            <a:avLst/>
          </a:prstGeom>
        </p:spPr>
        <p:txBody>
          <a:bodyPr>
            <a:noAutofit/>
          </a:bodyPr>
          <a:lstStyle>
            <a:lvl1pPr marL="0" algn="ctr" defTabSz="914400" rtl="0" eaLnBrk="1" latinLnBrk="0" hangingPunct="1">
              <a:defRPr lang="en-US" sz="6000" b="1" kern="1200" dirty="0">
                <a:solidFill>
                  <a:schemeClr val="bg1"/>
                </a:solidFill>
                <a:latin typeface="Arial Black" panose="020B0604020202020204" pitchFamily="34" charset="0"/>
                <a:ea typeface="+mn-ea"/>
                <a:cs typeface="Arial Black" panose="020B0604020202020204" pitchFamily="34" charset="0"/>
              </a:defRPr>
            </a:lvl1pPr>
          </a:lstStyle>
          <a:p>
            <a:pPr lvl="0"/>
            <a:r>
              <a:rPr lang="en-US" dirty="0"/>
              <a:t>EDIT</a:t>
            </a:r>
          </a:p>
        </p:txBody>
      </p:sp>
      <p:sp>
        <p:nvSpPr>
          <p:cNvPr id="11" name="Text Placeholder 9">
            <a:extLst>
              <a:ext uri="{FF2B5EF4-FFF2-40B4-BE49-F238E27FC236}">
                <a16:creationId xmlns:a16="http://schemas.microsoft.com/office/drawing/2014/main" id="{9C0C165A-4967-B746-8521-4CE59E5AE614}"/>
              </a:ext>
            </a:extLst>
          </p:cNvPr>
          <p:cNvSpPr>
            <a:spLocks noGrp="1"/>
          </p:cNvSpPr>
          <p:nvPr>
            <p:ph type="body" sz="quarter" idx="12" hasCustomPrompt="1"/>
          </p:nvPr>
        </p:nvSpPr>
        <p:spPr>
          <a:xfrm>
            <a:off x="2038014" y="3360789"/>
            <a:ext cx="2474912" cy="553010"/>
          </a:xfrm>
          <a:prstGeom prst="rect">
            <a:avLst/>
          </a:prstGeom>
        </p:spPr>
        <p:txBody>
          <a:bodyPr>
            <a:noAutofit/>
          </a:bodyPr>
          <a:lstStyle>
            <a:lvl1pPr marL="0" algn="ctr" defTabSz="914400" rtl="0" eaLnBrk="1" latinLnBrk="0" hangingPunct="1">
              <a:defRPr lang="en-US" sz="1600" kern="1200" dirty="0">
                <a:solidFill>
                  <a:schemeClr val="bg1"/>
                </a:solidFill>
                <a:latin typeface="Arial" panose="020B0604020202020204" pitchFamily="34" charset="0"/>
                <a:ea typeface="+mn-ea"/>
                <a:cs typeface="Arial" panose="020B0604020202020204" pitchFamily="34" charset="0"/>
              </a:defRPr>
            </a:lvl1pPr>
          </a:lstStyle>
          <a:p>
            <a:pPr lvl="0"/>
            <a:r>
              <a:rPr lang="en-US" dirty="0"/>
              <a:t>Click to edit subtitle</a:t>
            </a:r>
          </a:p>
        </p:txBody>
      </p:sp>
      <p:sp>
        <p:nvSpPr>
          <p:cNvPr id="22" name="Text Placeholder 9">
            <a:extLst>
              <a:ext uri="{FF2B5EF4-FFF2-40B4-BE49-F238E27FC236}">
                <a16:creationId xmlns:a16="http://schemas.microsoft.com/office/drawing/2014/main" id="{5E4FC161-FCCF-5343-8452-8D5B6173A53D}"/>
              </a:ext>
            </a:extLst>
          </p:cNvPr>
          <p:cNvSpPr>
            <a:spLocks noGrp="1"/>
          </p:cNvSpPr>
          <p:nvPr>
            <p:ph type="body" sz="quarter" idx="13" hasCustomPrompt="1"/>
          </p:nvPr>
        </p:nvSpPr>
        <p:spPr>
          <a:xfrm>
            <a:off x="4858545" y="2430071"/>
            <a:ext cx="2474913" cy="893907"/>
          </a:xfrm>
          <a:prstGeom prst="rect">
            <a:avLst/>
          </a:prstGeom>
        </p:spPr>
        <p:txBody>
          <a:bodyPr>
            <a:noAutofit/>
          </a:bodyPr>
          <a:lstStyle>
            <a:lvl1pPr marL="0" algn="ctr" defTabSz="914400" rtl="0" eaLnBrk="1" latinLnBrk="0" hangingPunct="1">
              <a:defRPr lang="en-US" sz="6000" b="1" kern="1200" dirty="0">
                <a:solidFill>
                  <a:schemeClr val="bg1"/>
                </a:solidFill>
                <a:latin typeface="Arial Black" panose="020B0604020202020204" pitchFamily="34" charset="0"/>
                <a:ea typeface="+mn-ea"/>
                <a:cs typeface="Arial Black" panose="020B0604020202020204" pitchFamily="34" charset="0"/>
              </a:defRPr>
            </a:lvl1pPr>
          </a:lstStyle>
          <a:p>
            <a:pPr lvl="0"/>
            <a:r>
              <a:rPr lang="en-US" dirty="0"/>
              <a:t>EDIT</a:t>
            </a:r>
          </a:p>
        </p:txBody>
      </p:sp>
      <p:sp>
        <p:nvSpPr>
          <p:cNvPr id="23" name="Text Placeholder 9">
            <a:extLst>
              <a:ext uri="{FF2B5EF4-FFF2-40B4-BE49-F238E27FC236}">
                <a16:creationId xmlns:a16="http://schemas.microsoft.com/office/drawing/2014/main" id="{C47B822E-F2DD-754C-ABF1-9B11176F25F0}"/>
              </a:ext>
            </a:extLst>
          </p:cNvPr>
          <p:cNvSpPr>
            <a:spLocks noGrp="1"/>
          </p:cNvSpPr>
          <p:nvPr>
            <p:ph type="body" sz="quarter" idx="14" hasCustomPrompt="1"/>
          </p:nvPr>
        </p:nvSpPr>
        <p:spPr>
          <a:xfrm>
            <a:off x="4858546" y="3341206"/>
            <a:ext cx="2474912" cy="553010"/>
          </a:xfrm>
          <a:prstGeom prst="rect">
            <a:avLst/>
          </a:prstGeom>
        </p:spPr>
        <p:txBody>
          <a:bodyPr>
            <a:noAutofit/>
          </a:bodyPr>
          <a:lstStyle>
            <a:lvl1pPr marL="0" algn="ctr" defTabSz="914400" rtl="0" eaLnBrk="1" latinLnBrk="0" hangingPunct="1">
              <a:defRPr lang="en-US" sz="1600" kern="1200" dirty="0">
                <a:solidFill>
                  <a:schemeClr val="bg1"/>
                </a:solidFill>
                <a:latin typeface="Arial" panose="020B0604020202020204" pitchFamily="34" charset="0"/>
                <a:ea typeface="+mn-ea"/>
                <a:cs typeface="Arial" panose="020B0604020202020204" pitchFamily="34" charset="0"/>
              </a:defRPr>
            </a:lvl1pPr>
          </a:lstStyle>
          <a:p>
            <a:pPr lvl="0"/>
            <a:r>
              <a:rPr lang="en-US" dirty="0"/>
              <a:t>Click to edit subtitle</a:t>
            </a:r>
          </a:p>
        </p:txBody>
      </p:sp>
      <p:sp>
        <p:nvSpPr>
          <p:cNvPr id="24" name="Text Placeholder 9">
            <a:extLst>
              <a:ext uri="{FF2B5EF4-FFF2-40B4-BE49-F238E27FC236}">
                <a16:creationId xmlns:a16="http://schemas.microsoft.com/office/drawing/2014/main" id="{B1162B22-74FC-AC4E-A5DD-47C984DC8FD3}"/>
              </a:ext>
            </a:extLst>
          </p:cNvPr>
          <p:cNvSpPr>
            <a:spLocks noGrp="1"/>
          </p:cNvSpPr>
          <p:nvPr>
            <p:ph type="body" sz="quarter" idx="15" hasCustomPrompt="1"/>
          </p:nvPr>
        </p:nvSpPr>
        <p:spPr>
          <a:xfrm>
            <a:off x="7679073" y="2443547"/>
            <a:ext cx="2474913" cy="893907"/>
          </a:xfrm>
          <a:prstGeom prst="rect">
            <a:avLst/>
          </a:prstGeom>
        </p:spPr>
        <p:txBody>
          <a:bodyPr>
            <a:noAutofit/>
          </a:bodyPr>
          <a:lstStyle>
            <a:lvl1pPr marL="0" algn="ctr" defTabSz="914400" rtl="0" eaLnBrk="1" latinLnBrk="0" hangingPunct="1">
              <a:defRPr lang="en-US" sz="6000" b="1" kern="1200" dirty="0">
                <a:solidFill>
                  <a:schemeClr val="bg1"/>
                </a:solidFill>
                <a:latin typeface="Arial Black" panose="020B0604020202020204" pitchFamily="34" charset="0"/>
                <a:ea typeface="+mn-ea"/>
                <a:cs typeface="Arial Black" panose="020B0604020202020204" pitchFamily="34" charset="0"/>
              </a:defRPr>
            </a:lvl1pPr>
          </a:lstStyle>
          <a:p>
            <a:pPr lvl="0"/>
            <a:r>
              <a:rPr lang="en-US" dirty="0"/>
              <a:t>EDIT</a:t>
            </a:r>
          </a:p>
        </p:txBody>
      </p:sp>
      <p:sp>
        <p:nvSpPr>
          <p:cNvPr id="25" name="Text Placeholder 9">
            <a:extLst>
              <a:ext uri="{FF2B5EF4-FFF2-40B4-BE49-F238E27FC236}">
                <a16:creationId xmlns:a16="http://schemas.microsoft.com/office/drawing/2014/main" id="{98B89886-18DF-4440-A082-F067CF90AC5F}"/>
              </a:ext>
            </a:extLst>
          </p:cNvPr>
          <p:cNvSpPr>
            <a:spLocks noGrp="1"/>
          </p:cNvSpPr>
          <p:nvPr>
            <p:ph type="body" sz="quarter" idx="16" hasCustomPrompt="1"/>
          </p:nvPr>
        </p:nvSpPr>
        <p:spPr>
          <a:xfrm>
            <a:off x="7679073" y="3354682"/>
            <a:ext cx="2474913" cy="553010"/>
          </a:xfrm>
          <a:prstGeom prst="rect">
            <a:avLst/>
          </a:prstGeom>
        </p:spPr>
        <p:txBody>
          <a:bodyPr>
            <a:noAutofit/>
          </a:bodyPr>
          <a:lstStyle>
            <a:lvl1pPr marL="0" algn="ctr" defTabSz="914400" rtl="0" eaLnBrk="1" latinLnBrk="0" hangingPunct="1">
              <a:defRPr lang="en-US" sz="1600" kern="1200" dirty="0">
                <a:solidFill>
                  <a:schemeClr val="bg1"/>
                </a:solidFill>
                <a:latin typeface="Arial" panose="020B0604020202020204" pitchFamily="34" charset="0"/>
                <a:ea typeface="+mn-ea"/>
                <a:cs typeface="Arial" panose="020B0604020202020204" pitchFamily="34" charset="0"/>
              </a:defRPr>
            </a:lvl1pPr>
          </a:lstStyle>
          <a:p>
            <a:pPr lvl="0"/>
            <a:r>
              <a:rPr lang="en-US" dirty="0"/>
              <a:t>Click to edit subtitle</a:t>
            </a:r>
          </a:p>
        </p:txBody>
      </p:sp>
      <p:sp>
        <p:nvSpPr>
          <p:cNvPr id="26" name="Text Placeholder 9">
            <a:extLst>
              <a:ext uri="{FF2B5EF4-FFF2-40B4-BE49-F238E27FC236}">
                <a16:creationId xmlns:a16="http://schemas.microsoft.com/office/drawing/2014/main" id="{DE6E938C-1338-284C-90C1-3731BA5B98D4}"/>
              </a:ext>
            </a:extLst>
          </p:cNvPr>
          <p:cNvSpPr>
            <a:spLocks noGrp="1"/>
          </p:cNvSpPr>
          <p:nvPr>
            <p:ph type="body" sz="quarter" idx="17" hasCustomPrompt="1"/>
          </p:nvPr>
        </p:nvSpPr>
        <p:spPr>
          <a:xfrm>
            <a:off x="3364986" y="4225952"/>
            <a:ext cx="2474913" cy="893907"/>
          </a:xfrm>
          <a:prstGeom prst="rect">
            <a:avLst/>
          </a:prstGeom>
        </p:spPr>
        <p:txBody>
          <a:bodyPr>
            <a:noAutofit/>
          </a:bodyPr>
          <a:lstStyle>
            <a:lvl1pPr marL="0" algn="ctr" defTabSz="914400" rtl="0" eaLnBrk="1" latinLnBrk="0" hangingPunct="1">
              <a:defRPr lang="en-US" sz="6000" b="1" kern="1200" dirty="0">
                <a:solidFill>
                  <a:schemeClr val="bg1"/>
                </a:solidFill>
                <a:latin typeface="Arial Black" panose="020B0604020202020204" pitchFamily="34" charset="0"/>
                <a:ea typeface="+mn-ea"/>
                <a:cs typeface="Arial Black" panose="020B0604020202020204" pitchFamily="34" charset="0"/>
              </a:defRPr>
            </a:lvl1pPr>
          </a:lstStyle>
          <a:p>
            <a:pPr lvl="0"/>
            <a:r>
              <a:rPr lang="en-US" dirty="0"/>
              <a:t>EDIT</a:t>
            </a:r>
          </a:p>
        </p:txBody>
      </p:sp>
      <p:sp>
        <p:nvSpPr>
          <p:cNvPr id="27" name="Text Placeholder 9">
            <a:extLst>
              <a:ext uri="{FF2B5EF4-FFF2-40B4-BE49-F238E27FC236}">
                <a16:creationId xmlns:a16="http://schemas.microsoft.com/office/drawing/2014/main" id="{11828E3E-A11D-DD44-B36A-10C667F81D89}"/>
              </a:ext>
            </a:extLst>
          </p:cNvPr>
          <p:cNvSpPr>
            <a:spLocks noGrp="1"/>
          </p:cNvSpPr>
          <p:nvPr>
            <p:ph type="body" sz="quarter" idx="18" hasCustomPrompt="1"/>
          </p:nvPr>
        </p:nvSpPr>
        <p:spPr>
          <a:xfrm>
            <a:off x="3364986" y="5137087"/>
            <a:ext cx="2474913" cy="553010"/>
          </a:xfrm>
          <a:prstGeom prst="rect">
            <a:avLst/>
          </a:prstGeom>
        </p:spPr>
        <p:txBody>
          <a:bodyPr>
            <a:noAutofit/>
          </a:bodyPr>
          <a:lstStyle>
            <a:lvl1pPr marL="0" algn="ctr" defTabSz="914400" rtl="0" eaLnBrk="1" latinLnBrk="0" hangingPunct="1">
              <a:defRPr lang="en-US" sz="1600" kern="1200" dirty="0">
                <a:solidFill>
                  <a:schemeClr val="bg1"/>
                </a:solidFill>
                <a:latin typeface="Arial" panose="020B0604020202020204" pitchFamily="34" charset="0"/>
                <a:ea typeface="+mn-ea"/>
                <a:cs typeface="Arial" panose="020B0604020202020204" pitchFamily="34" charset="0"/>
              </a:defRPr>
            </a:lvl1pPr>
          </a:lstStyle>
          <a:p>
            <a:pPr lvl="0"/>
            <a:r>
              <a:rPr lang="en-US"/>
              <a:t>Click to edit subtitle</a:t>
            </a:r>
            <a:endParaRPr lang="en-US" dirty="0"/>
          </a:p>
        </p:txBody>
      </p:sp>
      <p:sp>
        <p:nvSpPr>
          <p:cNvPr id="28" name="Text Placeholder 9">
            <a:extLst>
              <a:ext uri="{FF2B5EF4-FFF2-40B4-BE49-F238E27FC236}">
                <a16:creationId xmlns:a16="http://schemas.microsoft.com/office/drawing/2014/main" id="{C69748D1-799C-A046-A62F-26B1B2BCDFF6}"/>
              </a:ext>
            </a:extLst>
          </p:cNvPr>
          <p:cNvSpPr>
            <a:spLocks noGrp="1"/>
          </p:cNvSpPr>
          <p:nvPr>
            <p:ph type="body" sz="quarter" idx="19" hasCustomPrompt="1"/>
          </p:nvPr>
        </p:nvSpPr>
        <p:spPr>
          <a:xfrm>
            <a:off x="6128897" y="4239428"/>
            <a:ext cx="2474913" cy="893907"/>
          </a:xfrm>
          <a:prstGeom prst="rect">
            <a:avLst/>
          </a:prstGeom>
        </p:spPr>
        <p:txBody>
          <a:bodyPr>
            <a:noAutofit/>
          </a:bodyPr>
          <a:lstStyle>
            <a:lvl1pPr marL="0" algn="ctr" defTabSz="914400" rtl="0" eaLnBrk="1" latinLnBrk="0" hangingPunct="1">
              <a:defRPr lang="en-US" sz="6000" b="1" kern="1200" dirty="0">
                <a:solidFill>
                  <a:schemeClr val="bg1"/>
                </a:solidFill>
                <a:latin typeface="Arial Black" panose="020B0604020202020204" pitchFamily="34" charset="0"/>
                <a:ea typeface="+mn-ea"/>
                <a:cs typeface="Arial Black" panose="020B0604020202020204" pitchFamily="34" charset="0"/>
              </a:defRPr>
            </a:lvl1pPr>
          </a:lstStyle>
          <a:p>
            <a:pPr lvl="0"/>
            <a:r>
              <a:rPr lang="en-US" dirty="0"/>
              <a:t>EDIT</a:t>
            </a:r>
          </a:p>
        </p:txBody>
      </p:sp>
      <p:sp>
        <p:nvSpPr>
          <p:cNvPr id="29" name="Text Placeholder 9">
            <a:extLst>
              <a:ext uri="{FF2B5EF4-FFF2-40B4-BE49-F238E27FC236}">
                <a16:creationId xmlns:a16="http://schemas.microsoft.com/office/drawing/2014/main" id="{98A27648-E2C1-C14A-9856-1470964C2150}"/>
              </a:ext>
            </a:extLst>
          </p:cNvPr>
          <p:cNvSpPr>
            <a:spLocks noGrp="1"/>
          </p:cNvSpPr>
          <p:nvPr>
            <p:ph type="body" sz="quarter" idx="20" hasCustomPrompt="1"/>
          </p:nvPr>
        </p:nvSpPr>
        <p:spPr>
          <a:xfrm>
            <a:off x="6128897" y="5150563"/>
            <a:ext cx="2474913" cy="553010"/>
          </a:xfrm>
          <a:prstGeom prst="rect">
            <a:avLst/>
          </a:prstGeom>
        </p:spPr>
        <p:txBody>
          <a:bodyPr>
            <a:noAutofit/>
          </a:bodyPr>
          <a:lstStyle>
            <a:lvl1pPr marL="0" algn="ctr" defTabSz="914400" rtl="0" eaLnBrk="1" latinLnBrk="0" hangingPunct="1">
              <a:defRPr lang="en-US" sz="1600" kern="1200" dirty="0">
                <a:solidFill>
                  <a:schemeClr val="bg1"/>
                </a:solidFill>
                <a:latin typeface="Arial" panose="020B0604020202020204" pitchFamily="34" charset="0"/>
                <a:ea typeface="+mn-ea"/>
                <a:cs typeface="Arial" panose="020B0604020202020204" pitchFamily="34" charset="0"/>
              </a:defRPr>
            </a:lvl1pPr>
          </a:lstStyle>
          <a:p>
            <a:pPr lvl="0"/>
            <a:r>
              <a:rPr lang="en-US"/>
              <a:t>Click to edit subtitle</a:t>
            </a:r>
            <a:endParaRPr lang="en-US" dirty="0"/>
          </a:p>
        </p:txBody>
      </p:sp>
      <p:sp>
        <p:nvSpPr>
          <p:cNvPr id="30" name="Title 1">
            <a:extLst>
              <a:ext uri="{FF2B5EF4-FFF2-40B4-BE49-F238E27FC236}">
                <a16:creationId xmlns:a16="http://schemas.microsoft.com/office/drawing/2014/main" id="{FB230CD2-6E86-A146-82BF-447138BC7D4E}"/>
              </a:ext>
            </a:extLst>
          </p:cNvPr>
          <p:cNvSpPr>
            <a:spLocks noGrp="1"/>
          </p:cNvSpPr>
          <p:nvPr>
            <p:ph type="title" hasCustomPrompt="1"/>
          </p:nvPr>
        </p:nvSpPr>
        <p:spPr>
          <a:xfrm>
            <a:off x="589280" y="572656"/>
            <a:ext cx="10764520" cy="387928"/>
          </a:xfrm>
          <a:prstGeom prst="rect">
            <a:avLst/>
          </a:prstGeom>
        </p:spPr>
        <p:txBody>
          <a:bodyPr anchor="t" anchorCtr="0">
            <a:noAutofit/>
          </a:bodyPr>
          <a:lstStyle>
            <a:lvl1pPr marL="0" algn="ctr" defTabSz="914400" rtl="0" eaLnBrk="1" latinLnBrk="0" hangingPunct="1">
              <a:defRPr lang="en-US" sz="2800" kern="1200" dirty="0">
                <a:solidFill>
                  <a:schemeClr val="bg1"/>
                </a:solidFill>
                <a:latin typeface="Arial" panose="020B0604020202020204" pitchFamily="34" charset="0"/>
                <a:ea typeface="+mn-ea"/>
                <a:cs typeface="Arial" panose="020B0604020202020204" pitchFamily="34" charset="0"/>
              </a:defRPr>
            </a:lvl1pPr>
          </a:lstStyle>
          <a:p>
            <a:r>
              <a:rPr lang="en-US" dirty="0"/>
              <a:t>Click To Edit Title Style</a:t>
            </a:r>
          </a:p>
        </p:txBody>
      </p:sp>
      <p:sp>
        <p:nvSpPr>
          <p:cNvPr id="31" name="Text Placeholder 9">
            <a:extLst>
              <a:ext uri="{FF2B5EF4-FFF2-40B4-BE49-F238E27FC236}">
                <a16:creationId xmlns:a16="http://schemas.microsoft.com/office/drawing/2014/main" id="{39515DDF-BB97-214B-86F7-8F2F46CBB87C}"/>
              </a:ext>
            </a:extLst>
          </p:cNvPr>
          <p:cNvSpPr>
            <a:spLocks noGrp="1"/>
          </p:cNvSpPr>
          <p:nvPr>
            <p:ph type="body" sz="quarter" idx="10" hasCustomPrompt="1"/>
          </p:nvPr>
        </p:nvSpPr>
        <p:spPr>
          <a:xfrm>
            <a:off x="589280" y="1064010"/>
            <a:ext cx="10764520" cy="265760"/>
          </a:xfrm>
          <a:prstGeom prst="rect">
            <a:avLst/>
          </a:prstGeom>
        </p:spPr>
        <p:txBody>
          <a:bodyPr anchor="t" anchorCtr="0">
            <a:noAutofit/>
          </a:bodyPr>
          <a:lstStyle>
            <a:lvl1pPr marL="0" algn="ctr" defTabSz="914400" rtl="0" eaLnBrk="1" latinLnBrk="0" hangingPunct="1">
              <a:defRPr lang="en-US" sz="1800" kern="1200" dirty="0">
                <a:solidFill>
                  <a:schemeClr val="bg1"/>
                </a:solidFill>
                <a:latin typeface="Arial" panose="020B0604020202020204" pitchFamily="34" charset="0"/>
                <a:ea typeface="+mn-ea"/>
                <a:cs typeface="Arial" panose="020B0604020202020204" pitchFamily="34" charset="0"/>
              </a:defRPr>
            </a:lvl1pPr>
          </a:lstStyle>
          <a:p>
            <a:pPr lvl="0"/>
            <a:r>
              <a:rPr lang="en-US" dirty="0"/>
              <a:t>Click to edit subtitle</a:t>
            </a:r>
          </a:p>
        </p:txBody>
      </p:sp>
    </p:spTree>
    <p:extLst>
      <p:ext uri="{BB962C8B-B14F-4D97-AF65-F5344CB8AC3E}">
        <p14:creationId xmlns:p14="http://schemas.microsoft.com/office/powerpoint/2010/main" val="4267594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832C7C-1993-8F42-9F17-5EED9CA2EF3E}"/>
              </a:ext>
            </a:extLst>
          </p:cNvPr>
          <p:cNvSpPr>
            <a:spLocks noGrp="1"/>
          </p:cNvSpPr>
          <p:nvPr>
            <p:ph idx="1" hasCustomPrompt="1"/>
          </p:nvPr>
        </p:nvSpPr>
        <p:spPr>
          <a:xfrm>
            <a:off x="589280" y="1737974"/>
            <a:ext cx="5506720" cy="4039466"/>
          </a:xfrm>
          <a:prstGeom prst="rect">
            <a:avLst/>
          </a:prstGeom>
        </p:spPr>
        <p:txBody>
          <a:bodyPr/>
          <a:lstStyle>
            <a:lvl4pPr marL="530352" indent="-164592">
              <a:buFont typeface="Arial" panose="020B0604020202020204" pitchFamily="34" charset="0"/>
              <a:buChar char="•"/>
              <a:defRPr/>
            </a:lvl4pPr>
            <a:lvl5pPr marL="694944" indent="-164592">
              <a:buFont typeface="Arial" panose="020B0604020202020204" pitchFamily="34" charset="0"/>
              <a:buChar char="•"/>
              <a:defRPr sz="11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a:extLst>
              <a:ext uri="{FF2B5EF4-FFF2-40B4-BE49-F238E27FC236}">
                <a16:creationId xmlns:a16="http://schemas.microsoft.com/office/drawing/2014/main" id="{BCB66759-223D-6143-94C9-B72C88D218F3}"/>
              </a:ext>
            </a:extLst>
          </p:cNvPr>
          <p:cNvSpPr>
            <a:spLocks noGrp="1"/>
          </p:cNvSpPr>
          <p:nvPr>
            <p:ph type="pic" sz="quarter" idx="11"/>
          </p:nvPr>
        </p:nvSpPr>
        <p:spPr>
          <a:xfrm>
            <a:off x="6584950" y="1737974"/>
            <a:ext cx="5607050" cy="4039466"/>
          </a:xfrm>
          <a:prstGeom prst="rect">
            <a:avLst/>
          </a:prstGeom>
        </p:spPr>
        <p:txBody>
          <a:bodyPr anchor="ctr" anchorCtr="0"/>
          <a:lstStyle>
            <a:lvl1pPr algn="ctr">
              <a:defRPr/>
            </a:lvl1pPr>
          </a:lstStyle>
          <a:p>
            <a:r>
              <a:rPr lang="en-US"/>
              <a:t>Click icon to add picture</a:t>
            </a:r>
            <a:endParaRPr lang="en-US" dirty="0"/>
          </a:p>
        </p:txBody>
      </p:sp>
      <p:sp>
        <p:nvSpPr>
          <p:cNvPr id="8" name="Title 1">
            <a:extLst>
              <a:ext uri="{FF2B5EF4-FFF2-40B4-BE49-F238E27FC236}">
                <a16:creationId xmlns:a16="http://schemas.microsoft.com/office/drawing/2014/main" id="{5684A145-3B1A-6C4E-8EC0-7841AFD9C1E3}"/>
              </a:ext>
            </a:extLst>
          </p:cNvPr>
          <p:cNvSpPr>
            <a:spLocks noGrp="1"/>
          </p:cNvSpPr>
          <p:nvPr>
            <p:ph type="title" hasCustomPrompt="1"/>
          </p:nvPr>
        </p:nvSpPr>
        <p:spPr>
          <a:xfrm>
            <a:off x="589280" y="572656"/>
            <a:ext cx="10764520" cy="387928"/>
          </a:xfrm>
          <a:prstGeom prst="rect">
            <a:avLst/>
          </a:prstGeom>
        </p:spPr>
        <p:txBody>
          <a:bodyPr anchor="t" anchorCtr="0">
            <a:noAutofit/>
          </a:bodyPr>
          <a:lstStyle>
            <a:lvl1pPr marL="0" algn="l" defTabSz="914400" rtl="0" eaLnBrk="1" latinLnBrk="0" hangingPunct="1">
              <a:defRPr lang="en-US" sz="2800" kern="1200" dirty="0">
                <a:solidFill>
                  <a:schemeClr val="accent1"/>
                </a:solidFill>
                <a:latin typeface="Arial" panose="020B0604020202020204" pitchFamily="34" charset="0"/>
                <a:ea typeface="+mn-ea"/>
                <a:cs typeface="Arial" panose="020B0604020202020204" pitchFamily="34" charset="0"/>
              </a:defRPr>
            </a:lvl1pPr>
          </a:lstStyle>
          <a:p>
            <a:r>
              <a:rPr lang="en-US" dirty="0"/>
              <a:t>Click To Edit Title </a:t>
            </a:r>
          </a:p>
        </p:txBody>
      </p:sp>
      <p:sp>
        <p:nvSpPr>
          <p:cNvPr id="9" name="Text Placeholder 9">
            <a:extLst>
              <a:ext uri="{FF2B5EF4-FFF2-40B4-BE49-F238E27FC236}">
                <a16:creationId xmlns:a16="http://schemas.microsoft.com/office/drawing/2014/main" id="{8DBA9A1C-618A-B54E-BB18-0DA0477688D0}"/>
              </a:ext>
            </a:extLst>
          </p:cNvPr>
          <p:cNvSpPr>
            <a:spLocks noGrp="1"/>
          </p:cNvSpPr>
          <p:nvPr>
            <p:ph type="body" sz="quarter" idx="10" hasCustomPrompt="1"/>
          </p:nvPr>
        </p:nvSpPr>
        <p:spPr>
          <a:xfrm>
            <a:off x="589280" y="1064010"/>
            <a:ext cx="10764520" cy="265760"/>
          </a:xfrm>
          <a:prstGeom prst="rect">
            <a:avLst/>
          </a:prstGeom>
        </p:spPr>
        <p:txBody>
          <a:bodyPr anchor="t" anchorCtr="0">
            <a:noAutofit/>
          </a:bodyPr>
          <a:lstStyle>
            <a:lvl1pPr marL="0" algn="l" defTabSz="914400" rtl="0" eaLnBrk="1" latinLnBrk="0" hangingPunct="1">
              <a:defRPr lang="en-US" sz="1800" kern="1200" dirty="0">
                <a:solidFill>
                  <a:schemeClr val="tx2"/>
                </a:solidFill>
                <a:latin typeface="Arial" panose="020B0604020202020204" pitchFamily="34" charset="0"/>
                <a:ea typeface="+mn-ea"/>
                <a:cs typeface="Arial" panose="020B0604020202020204" pitchFamily="34" charset="0"/>
              </a:defRPr>
            </a:lvl1pPr>
          </a:lstStyle>
          <a:p>
            <a:pPr lvl="0"/>
            <a:r>
              <a:rPr lang="en-US" dirty="0"/>
              <a:t>Click to edit subtitle</a:t>
            </a:r>
          </a:p>
        </p:txBody>
      </p:sp>
    </p:spTree>
    <p:extLst>
      <p:ext uri="{BB962C8B-B14F-4D97-AF65-F5344CB8AC3E}">
        <p14:creationId xmlns:p14="http://schemas.microsoft.com/office/powerpoint/2010/main" val="2626471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ith Images -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832C7C-1993-8F42-9F17-5EED9CA2EF3E}"/>
              </a:ext>
            </a:extLst>
          </p:cNvPr>
          <p:cNvSpPr>
            <a:spLocks noGrp="1"/>
          </p:cNvSpPr>
          <p:nvPr>
            <p:ph idx="1" hasCustomPrompt="1"/>
          </p:nvPr>
        </p:nvSpPr>
        <p:spPr>
          <a:xfrm>
            <a:off x="589279" y="1737974"/>
            <a:ext cx="7196975" cy="4039466"/>
          </a:xfrm>
          <a:prstGeom prst="rect">
            <a:avLst/>
          </a:prstGeom>
        </p:spPr>
        <p:txBody>
          <a:bodyPr/>
          <a:lstStyle>
            <a:lvl4pPr marL="530352" indent="-164592">
              <a:buFont typeface="Arial" panose="020B0604020202020204" pitchFamily="34" charset="0"/>
              <a:buChar char="•"/>
              <a:defRPr/>
            </a:lvl4pPr>
            <a:lvl5pPr marL="694944" indent="-164592">
              <a:buFont typeface="Arial" panose="020B0604020202020204" pitchFamily="34" charset="0"/>
              <a:buChar char="•"/>
              <a:defRPr sz="11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a:extLst>
              <a:ext uri="{FF2B5EF4-FFF2-40B4-BE49-F238E27FC236}">
                <a16:creationId xmlns:a16="http://schemas.microsoft.com/office/drawing/2014/main" id="{BCB66759-223D-6143-94C9-B72C88D218F3}"/>
              </a:ext>
            </a:extLst>
          </p:cNvPr>
          <p:cNvSpPr>
            <a:spLocks noGrp="1"/>
          </p:cNvSpPr>
          <p:nvPr>
            <p:ph type="pic" sz="quarter" idx="11"/>
          </p:nvPr>
        </p:nvSpPr>
        <p:spPr>
          <a:xfrm>
            <a:off x="8128000" y="1764368"/>
            <a:ext cx="3225800" cy="1994832"/>
          </a:xfrm>
          <a:prstGeom prst="rect">
            <a:avLst/>
          </a:prstGeom>
        </p:spPr>
        <p:txBody>
          <a:bodyPr anchor="ctr" anchorCtr="0"/>
          <a:lstStyle>
            <a:lvl1pPr algn="ctr">
              <a:defRPr/>
            </a:lvl1pPr>
          </a:lstStyle>
          <a:p>
            <a:r>
              <a:rPr lang="en-US"/>
              <a:t>Click icon to add picture</a:t>
            </a:r>
            <a:endParaRPr lang="en-US" dirty="0"/>
          </a:p>
        </p:txBody>
      </p:sp>
      <p:sp>
        <p:nvSpPr>
          <p:cNvPr id="9" name="Picture Placeholder 5">
            <a:extLst>
              <a:ext uri="{FF2B5EF4-FFF2-40B4-BE49-F238E27FC236}">
                <a16:creationId xmlns:a16="http://schemas.microsoft.com/office/drawing/2014/main" id="{83F6A404-D2EB-864A-AD6F-EC52935F05C0}"/>
              </a:ext>
            </a:extLst>
          </p:cNvPr>
          <p:cNvSpPr>
            <a:spLocks noGrp="1"/>
          </p:cNvSpPr>
          <p:nvPr>
            <p:ph type="pic" sz="quarter" idx="12"/>
          </p:nvPr>
        </p:nvSpPr>
        <p:spPr>
          <a:xfrm>
            <a:off x="8128000" y="4000401"/>
            <a:ext cx="3225800" cy="1994832"/>
          </a:xfrm>
          <a:prstGeom prst="rect">
            <a:avLst/>
          </a:prstGeom>
        </p:spPr>
        <p:txBody>
          <a:bodyPr anchor="ctr" anchorCtr="0"/>
          <a:lstStyle>
            <a:lvl1pPr algn="ctr">
              <a:defRPr/>
            </a:lvl1pPr>
          </a:lstStyle>
          <a:p>
            <a:r>
              <a:rPr lang="en-US"/>
              <a:t>Click icon to add picture</a:t>
            </a:r>
            <a:endParaRPr lang="en-US" dirty="0"/>
          </a:p>
        </p:txBody>
      </p:sp>
      <p:sp>
        <p:nvSpPr>
          <p:cNvPr id="11" name="Title 1">
            <a:extLst>
              <a:ext uri="{FF2B5EF4-FFF2-40B4-BE49-F238E27FC236}">
                <a16:creationId xmlns:a16="http://schemas.microsoft.com/office/drawing/2014/main" id="{9FFBE98C-6F15-894D-A550-F9D4C8B145F1}"/>
              </a:ext>
            </a:extLst>
          </p:cNvPr>
          <p:cNvSpPr>
            <a:spLocks noGrp="1"/>
          </p:cNvSpPr>
          <p:nvPr>
            <p:ph type="title" hasCustomPrompt="1"/>
          </p:nvPr>
        </p:nvSpPr>
        <p:spPr>
          <a:xfrm>
            <a:off x="589280" y="572656"/>
            <a:ext cx="10764520" cy="387928"/>
          </a:xfrm>
          <a:prstGeom prst="rect">
            <a:avLst/>
          </a:prstGeom>
        </p:spPr>
        <p:txBody>
          <a:bodyPr anchor="t" anchorCtr="0">
            <a:noAutofit/>
          </a:bodyPr>
          <a:lstStyle>
            <a:lvl1pPr marL="0" algn="l" defTabSz="914400" rtl="0" eaLnBrk="1" latinLnBrk="0" hangingPunct="1">
              <a:defRPr lang="en-US" sz="2800" kern="1200" dirty="0">
                <a:solidFill>
                  <a:schemeClr val="accent1"/>
                </a:solidFill>
                <a:latin typeface="Arial" panose="020B0604020202020204" pitchFamily="34" charset="0"/>
                <a:ea typeface="+mn-ea"/>
                <a:cs typeface="Arial" panose="020B0604020202020204" pitchFamily="34" charset="0"/>
              </a:defRPr>
            </a:lvl1pPr>
          </a:lstStyle>
          <a:p>
            <a:r>
              <a:rPr lang="en-US" dirty="0"/>
              <a:t>Click To Edit Title</a:t>
            </a:r>
          </a:p>
        </p:txBody>
      </p:sp>
      <p:sp>
        <p:nvSpPr>
          <p:cNvPr id="12" name="Text Placeholder 9">
            <a:extLst>
              <a:ext uri="{FF2B5EF4-FFF2-40B4-BE49-F238E27FC236}">
                <a16:creationId xmlns:a16="http://schemas.microsoft.com/office/drawing/2014/main" id="{5DE3F55D-67F1-DC49-A1F0-58F40E6A7DB7}"/>
              </a:ext>
            </a:extLst>
          </p:cNvPr>
          <p:cNvSpPr>
            <a:spLocks noGrp="1"/>
          </p:cNvSpPr>
          <p:nvPr>
            <p:ph type="body" sz="quarter" idx="10" hasCustomPrompt="1"/>
          </p:nvPr>
        </p:nvSpPr>
        <p:spPr>
          <a:xfrm>
            <a:off x="589280" y="1064010"/>
            <a:ext cx="10764520" cy="265760"/>
          </a:xfrm>
          <a:prstGeom prst="rect">
            <a:avLst/>
          </a:prstGeom>
        </p:spPr>
        <p:txBody>
          <a:bodyPr anchor="t" anchorCtr="0">
            <a:noAutofit/>
          </a:bodyPr>
          <a:lstStyle>
            <a:lvl1pPr marL="0" algn="l" defTabSz="914400" rtl="0" eaLnBrk="1" latinLnBrk="0" hangingPunct="1">
              <a:defRPr lang="en-US" sz="1800" kern="1200" dirty="0">
                <a:solidFill>
                  <a:schemeClr val="tx2"/>
                </a:solidFill>
                <a:latin typeface="Arial" panose="020B0604020202020204" pitchFamily="34" charset="0"/>
                <a:ea typeface="+mn-ea"/>
                <a:cs typeface="Arial" panose="020B0604020202020204" pitchFamily="34" charset="0"/>
              </a:defRPr>
            </a:lvl1pPr>
          </a:lstStyle>
          <a:p>
            <a:pPr lvl="0"/>
            <a:r>
              <a:rPr lang="en-US" dirty="0"/>
              <a:t>Click to edit subtitle</a:t>
            </a:r>
          </a:p>
        </p:txBody>
      </p:sp>
    </p:spTree>
    <p:extLst>
      <p:ext uri="{BB962C8B-B14F-4D97-AF65-F5344CB8AC3E}">
        <p14:creationId xmlns:p14="http://schemas.microsoft.com/office/powerpoint/2010/main" val="251149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With Images - 3">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225BC89-4B33-0B41-A469-7FC3D96AE7FE}"/>
              </a:ext>
            </a:extLst>
          </p:cNvPr>
          <p:cNvSpPr>
            <a:spLocks noGrp="1"/>
          </p:cNvSpPr>
          <p:nvPr>
            <p:ph type="pic" sz="quarter" idx="11"/>
          </p:nvPr>
        </p:nvSpPr>
        <p:spPr>
          <a:xfrm>
            <a:off x="589280" y="2266603"/>
            <a:ext cx="2921000" cy="1811337"/>
          </a:xfrm>
          <a:prstGeom prst="rect">
            <a:avLst/>
          </a:prstGeom>
        </p:spPr>
        <p:txBody>
          <a:bodyPr anchor="ctr" anchorCtr="0">
            <a:noAutofit/>
          </a:bodyPr>
          <a:lstStyle>
            <a:lvl1pPr algn="ctr">
              <a:defRPr/>
            </a:lvl1pPr>
          </a:lstStyle>
          <a:p>
            <a:r>
              <a:rPr lang="en-US"/>
              <a:t>Click icon to add picture</a:t>
            </a:r>
          </a:p>
        </p:txBody>
      </p:sp>
      <p:sp>
        <p:nvSpPr>
          <p:cNvPr id="12" name="Picture Placeholder 2">
            <a:extLst>
              <a:ext uri="{FF2B5EF4-FFF2-40B4-BE49-F238E27FC236}">
                <a16:creationId xmlns:a16="http://schemas.microsoft.com/office/drawing/2014/main" id="{FC531660-2764-AA4D-AB0B-39E174325B27}"/>
              </a:ext>
            </a:extLst>
          </p:cNvPr>
          <p:cNvSpPr>
            <a:spLocks noGrp="1"/>
          </p:cNvSpPr>
          <p:nvPr>
            <p:ph type="pic" sz="quarter" idx="12"/>
          </p:nvPr>
        </p:nvSpPr>
        <p:spPr>
          <a:xfrm>
            <a:off x="4511040" y="2266603"/>
            <a:ext cx="2921000" cy="1811337"/>
          </a:xfrm>
          <a:prstGeom prst="rect">
            <a:avLst/>
          </a:prstGeom>
        </p:spPr>
        <p:txBody>
          <a:bodyPr anchor="ctr" anchorCtr="0">
            <a:noAutofit/>
          </a:bodyPr>
          <a:lstStyle>
            <a:lvl1pPr algn="ctr">
              <a:defRPr/>
            </a:lvl1pPr>
          </a:lstStyle>
          <a:p>
            <a:r>
              <a:rPr lang="en-US"/>
              <a:t>Click icon to add picture</a:t>
            </a:r>
          </a:p>
        </p:txBody>
      </p:sp>
      <p:sp>
        <p:nvSpPr>
          <p:cNvPr id="13" name="Picture Placeholder 2">
            <a:extLst>
              <a:ext uri="{FF2B5EF4-FFF2-40B4-BE49-F238E27FC236}">
                <a16:creationId xmlns:a16="http://schemas.microsoft.com/office/drawing/2014/main" id="{58031F83-DF47-C842-8D87-A57EE17CF3AA}"/>
              </a:ext>
            </a:extLst>
          </p:cNvPr>
          <p:cNvSpPr>
            <a:spLocks noGrp="1"/>
          </p:cNvSpPr>
          <p:nvPr>
            <p:ph type="pic" sz="quarter" idx="13"/>
          </p:nvPr>
        </p:nvSpPr>
        <p:spPr>
          <a:xfrm>
            <a:off x="8432800" y="2246647"/>
            <a:ext cx="2921000" cy="1811337"/>
          </a:xfrm>
          <a:prstGeom prst="rect">
            <a:avLst/>
          </a:prstGeom>
        </p:spPr>
        <p:txBody>
          <a:bodyPr anchor="ctr" anchorCtr="0">
            <a:noAutofit/>
          </a:bodyPr>
          <a:lstStyle>
            <a:lvl1pPr algn="ctr">
              <a:defRPr/>
            </a:lvl1pPr>
          </a:lstStyle>
          <a:p>
            <a:r>
              <a:rPr lang="en-US"/>
              <a:t>Click icon to add picture</a:t>
            </a:r>
          </a:p>
        </p:txBody>
      </p:sp>
      <p:sp>
        <p:nvSpPr>
          <p:cNvPr id="15" name="Text Placeholder 14">
            <a:extLst>
              <a:ext uri="{FF2B5EF4-FFF2-40B4-BE49-F238E27FC236}">
                <a16:creationId xmlns:a16="http://schemas.microsoft.com/office/drawing/2014/main" id="{767A4A5F-F817-704A-99FB-19EA93FB91B4}"/>
              </a:ext>
            </a:extLst>
          </p:cNvPr>
          <p:cNvSpPr>
            <a:spLocks noGrp="1"/>
          </p:cNvSpPr>
          <p:nvPr>
            <p:ph type="body" sz="quarter" idx="14" hasCustomPrompt="1"/>
          </p:nvPr>
        </p:nvSpPr>
        <p:spPr>
          <a:xfrm>
            <a:off x="620396" y="4660767"/>
            <a:ext cx="2921000" cy="1087043"/>
          </a:xfrm>
          <a:prstGeom prst="rect">
            <a:avLst/>
          </a:prstGeom>
        </p:spPr>
        <p:txBody>
          <a:bodyPr lIns="0">
            <a:noAutofit/>
          </a:bodyPr>
          <a:lstStyle>
            <a:lvl1pPr>
              <a:defRPr lang="en-US" sz="1200" kern="1200" dirty="0" smtClean="0">
                <a:solidFill>
                  <a:schemeClr val="tx1"/>
                </a:solidFill>
                <a:latin typeface="Arial" panose="020B0604020202020204" pitchFamily="34" charset="0"/>
                <a:ea typeface="+mn-ea"/>
                <a:cs typeface="Arial" panose="020B0604020202020204" pitchFamily="34" charset="0"/>
              </a:defRPr>
            </a:lvl1pPr>
            <a:lvl2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2pPr>
            <a:lvl3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3pPr>
            <a:lvl4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4pPr>
            <a:lvl5pPr>
              <a:defRPr lang="en-US" sz="1400" kern="1200" dirty="0">
                <a:solidFill>
                  <a:schemeClr val="tx1">
                    <a:lumMod val="65000"/>
                    <a:lumOff val="35000"/>
                  </a:schemeClr>
                </a:solidFill>
                <a:latin typeface="Arial" panose="020B0604020202020204" pitchFamily="34" charset="0"/>
                <a:ea typeface="+mn-ea"/>
                <a:cs typeface="Arial" panose="020B0604020202020204" pitchFamily="34" charset="0"/>
              </a:defRPr>
            </a:lvl5pPr>
          </a:lstStyle>
          <a:p>
            <a:pPr lvl="0"/>
            <a:r>
              <a:rPr lang="en-US" dirty="0"/>
              <a:t>Click to edit text</a:t>
            </a:r>
          </a:p>
        </p:txBody>
      </p:sp>
      <p:sp>
        <p:nvSpPr>
          <p:cNvPr id="16" name="Text Placeholder 14">
            <a:extLst>
              <a:ext uri="{FF2B5EF4-FFF2-40B4-BE49-F238E27FC236}">
                <a16:creationId xmlns:a16="http://schemas.microsoft.com/office/drawing/2014/main" id="{E6D142CD-DC6F-6A40-B29E-37C9CFAD5639}"/>
              </a:ext>
            </a:extLst>
          </p:cNvPr>
          <p:cNvSpPr>
            <a:spLocks noGrp="1"/>
          </p:cNvSpPr>
          <p:nvPr>
            <p:ph type="body" sz="quarter" idx="15" hasCustomPrompt="1"/>
          </p:nvPr>
        </p:nvSpPr>
        <p:spPr>
          <a:xfrm>
            <a:off x="4511040" y="4660767"/>
            <a:ext cx="2921000" cy="1087043"/>
          </a:xfrm>
          <a:prstGeom prst="rect">
            <a:avLst/>
          </a:prstGeom>
        </p:spPr>
        <p:txBody>
          <a:bodyPr lIns="0">
            <a:noAutofit/>
          </a:bodyPr>
          <a:lstStyle>
            <a:lvl1pPr>
              <a:defRPr lang="en-US" sz="1200" kern="1200" dirty="0" smtClean="0">
                <a:solidFill>
                  <a:schemeClr val="tx1"/>
                </a:solidFill>
                <a:latin typeface="Arial" panose="020B0604020202020204" pitchFamily="34" charset="0"/>
                <a:ea typeface="+mn-ea"/>
                <a:cs typeface="Arial" panose="020B0604020202020204" pitchFamily="34" charset="0"/>
              </a:defRPr>
            </a:lvl1pPr>
            <a:lvl2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2pPr>
            <a:lvl3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3pPr>
            <a:lvl4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4pPr>
            <a:lvl5pPr>
              <a:defRPr lang="en-US" sz="1400" kern="1200" dirty="0">
                <a:solidFill>
                  <a:schemeClr val="tx1">
                    <a:lumMod val="65000"/>
                    <a:lumOff val="35000"/>
                  </a:schemeClr>
                </a:solidFill>
                <a:latin typeface="Arial" panose="020B0604020202020204" pitchFamily="34" charset="0"/>
                <a:ea typeface="+mn-ea"/>
                <a:cs typeface="Arial" panose="020B0604020202020204" pitchFamily="34" charset="0"/>
              </a:defRPr>
            </a:lvl5pPr>
          </a:lstStyle>
          <a:p>
            <a:pPr lvl="0"/>
            <a:r>
              <a:rPr lang="en-US" dirty="0"/>
              <a:t>Click to edit text</a:t>
            </a:r>
          </a:p>
        </p:txBody>
      </p:sp>
      <p:sp>
        <p:nvSpPr>
          <p:cNvPr id="17" name="Text Placeholder 14">
            <a:extLst>
              <a:ext uri="{FF2B5EF4-FFF2-40B4-BE49-F238E27FC236}">
                <a16:creationId xmlns:a16="http://schemas.microsoft.com/office/drawing/2014/main" id="{AC9F7719-2582-644E-AEA0-02A232CBF113}"/>
              </a:ext>
            </a:extLst>
          </p:cNvPr>
          <p:cNvSpPr>
            <a:spLocks noGrp="1"/>
          </p:cNvSpPr>
          <p:nvPr>
            <p:ph type="body" sz="quarter" idx="16" hasCustomPrompt="1"/>
          </p:nvPr>
        </p:nvSpPr>
        <p:spPr>
          <a:xfrm>
            <a:off x="8432800" y="4660766"/>
            <a:ext cx="2921000" cy="1087043"/>
          </a:xfrm>
          <a:prstGeom prst="rect">
            <a:avLst/>
          </a:prstGeom>
        </p:spPr>
        <p:txBody>
          <a:bodyPr lIns="0">
            <a:noAutofit/>
          </a:bodyPr>
          <a:lstStyle>
            <a:lvl1pPr>
              <a:defRPr lang="en-US" sz="1200" kern="1200" dirty="0" smtClean="0">
                <a:solidFill>
                  <a:schemeClr val="tx1"/>
                </a:solidFill>
                <a:latin typeface="Arial" panose="020B0604020202020204" pitchFamily="34" charset="0"/>
                <a:ea typeface="+mn-ea"/>
                <a:cs typeface="Arial" panose="020B0604020202020204" pitchFamily="34" charset="0"/>
              </a:defRPr>
            </a:lvl1pPr>
            <a:lvl2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2pPr>
            <a:lvl3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3pPr>
            <a:lvl4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4pPr>
            <a:lvl5pPr>
              <a:defRPr lang="en-US" sz="1400" kern="1200" dirty="0">
                <a:solidFill>
                  <a:schemeClr val="tx1">
                    <a:lumMod val="65000"/>
                    <a:lumOff val="35000"/>
                  </a:schemeClr>
                </a:solidFill>
                <a:latin typeface="Arial" panose="020B0604020202020204" pitchFamily="34" charset="0"/>
                <a:ea typeface="+mn-ea"/>
                <a:cs typeface="Arial" panose="020B0604020202020204" pitchFamily="34" charset="0"/>
              </a:defRPr>
            </a:lvl5pPr>
          </a:lstStyle>
          <a:p>
            <a:pPr lvl="0"/>
            <a:r>
              <a:rPr lang="en-US" dirty="0"/>
              <a:t>Click to edit text</a:t>
            </a:r>
          </a:p>
        </p:txBody>
      </p:sp>
      <p:sp>
        <p:nvSpPr>
          <p:cNvPr id="18" name="Text Placeholder 14">
            <a:extLst>
              <a:ext uri="{FF2B5EF4-FFF2-40B4-BE49-F238E27FC236}">
                <a16:creationId xmlns:a16="http://schemas.microsoft.com/office/drawing/2014/main" id="{8448AB71-2D7F-7A4F-B251-BE033EAC01EC}"/>
              </a:ext>
            </a:extLst>
          </p:cNvPr>
          <p:cNvSpPr>
            <a:spLocks noGrp="1"/>
          </p:cNvSpPr>
          <p:nvPr>
            <p:ph type="body" sz="quarter" idx="17" hasCustomPrompt="1"/>
          </p:nvPr>
        </p:nvSpPr>
        <p:spPr>
          <a:xfrm>
            <a:off x="620396" y="4295932"/>
            <a:ext cx="2921000" cy="346362"/>
          </a:xfrm>
          <a:prstGeom prst="rect">
            <a:avLst/>
          </a:prstGeom>
        </p:spPr>
        <p:txBody>
          <a:bodyPr lIns="0" anchor="ctr" anchorCtr="0">
            <a:noAutofit/>
          </a:bodyPr>
          <a:lstStyle>
            <a:lvl1pPr>
              <a:defRPr lang="en-US" sz="1200" b="1" i="0" kern="1200" dirty="0" smtClean="0">
                <a:solidFill>
                  <a:schemeClr val="accent1"/>
                </a:solidFill>
                <a:latin typeface="Arial Black" panose="020B0604020202020204" pitchFamily="34" charset="0"/>
                <a:ea typeface="+mn-ea"/>
                <a:cs typeface="Arial Black" panose="020B0604020202020204" pitchFamily="34" charset="0"/>
              </a:defRPr>
            </a:lvl1pPr>
            <a:lvl2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2pPr>
            <a:lvl3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3pPr>
            <a:lvl4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4pPr>
            <a:lvl5pPr>
              <a:defRPr lang="en-US" sz="1400" kern="1200" dirty="0">
                <a:solidFill>
                  <a:schemeClr val="tx1">
                    <a:lumMod val="65000"/>
                    <a:lumOff val="35000"/>
                  </a:schemeClr>
                </a:solidFill>
                <a:latin typeface="Arial" panose="020B0604020202020204" pitchFamily="34" charset="0"/>
                <a:ea typeface="+mn-ea"/>
                <a:cs typeface="Arial" panose="020B0604020202020204" pitchFamily="34" charset="0"/>
              </a:defRPr>
            </a:lvl5pPr>
          </a:lstStyle>
          <a:p>
            <a:pPr lvl="0"/>
            <a:r>
              <a:rPr lang="en-US" dirty="0"/>
              <a:t>CLICK TO EDIT TEXT</a:t>
            </a:r>
          </a:p>
        </p:txBody>
      </p:sp>
      <p:sp>
        <p:nvSpPr>
          <p:cNvPr id="19" name="Text Placeholder 14">
            <a:extLst>
              <a:ext uri="{FF2B5EF4-FFF2-40B4-BE49-F238E27FC236}">
                <a16:creationId xmlns:a16="http://schemas.microsoft.com/office/drawing/2014/main" id="{551031AA-C724-CE4F-A738-4BADA5234968}"/>
              </a:ext>
            </a:extLst>
          </p:cNvPr>
          <p:cNvSpPr>
            <a:spLocks noGrp="1"/>
          </p:cNvSpPr>
          <p:nvPr>
            <p:ph type="body" sz="quarter" idx="18" hasCustomPrompt="1"/>
          </p:nvPr>
        </p:nvSpPr>
        <p:spPr>
          <a:xfrm>
            <a:off x="4511040" y="4295932"/>
            <a:ext cx="2921000" cy="346362"/>
          </a:xfrm>
          <a:prstGeom prst="rect">
            <a:avLst/>
          </a:prstGeom>
        </p:spPr>
        <p:txBody>
          <a:bodyPr lIns="0" anchor="ctr" anchorCtr="0">
            <a:noAutofit/>
          </a:bodyPr>
          <a:lstStyle>
            <a:lvl1pPr>
              <a:defRPr lang="en-US" sz="1200" b="1" i="0" kern="1200" dirty="0" smtClean="0">
                <a:solidFill>
                  <a:schemeClr val="accent1"/>
                </a:solidFill>
                <a:latin typeface="Arial Black" panose="020B0604020202020204" pitchFamily="34" charset="0"/>
                <a:ea typeface="+mn-ea"/>
                <a:cs typeface="Arial Black" panose="020B0604020202020204" pitchFamily="34" charset="0"/>
              </a:defRPr>
            </a:lvl1pPr>
            <a:lvl2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2pPr>
            <a:lvl3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3pPr>
            <a:lvl4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4pPr>
            <a:lvl5pPr>
              <a:defRPr lang="en-US" sz="1400" kern="1200" dirty="0">
                <a:solidFill>
                  <a:schemeClr val="tx1">
                    <a:lumMod val="65000"/>
                    <a:lumOff val="35000"/>
                  </a:schemeClr>
                </a:solidFill>
                <a:latin typeface="Arial" panose="020B0604020202020204" pitchFamily="34" charset="0"/>
                <a:ea typeface="+mn-ea"/>
                <a:cs typeface="Arial" panose="020B0604020202020204" pitchFamily="34" charset="0"/>
              </a:defRPr>
            </a:lvl5pPr>
          </a:lstStyle>
          <a:p>
            <a:pPr lvl="0"/>
            <a:r>
              <a:rPr lang="en-US" dirty="0"/>
              <a:t>CLICK TO EDIT TEXT</a:t>
            </a:r>
          </a:p>
        </p:txBody>
      </p:sp>
      <p:sp>
        <p:nvSpPr>
          <p:cNvPr id="20" name="Text Placeholder 14">
            <a:extLst>
              <a:ext uri="{FF2B5EF4-FFF2-40B4-BE49-F238E27FC236}">
                <a16:creationId xmlns:a16="http://schemas.microsoft.com/office/drawing/2014/main" id="{FD15F4F2-4CC2-C540-B48A-D28D4498D7E0}"/>
              </a:ext>
            </a:extLst>
          </p:cNvPr>
          <p:cNvSpPr>
            <a:spLocks noGrp="1"/>
          </p:cNvSpPr>
          <p:nvPr>
            <p:ph type="body" sz="quarter" idx="19" hasCustomPrompt="1"/>
          </p:nvPr>
        </p:nvSpPr>
        <p:spPr>
          <a:xfrm>
            <a:off x="8432800" y="4295932"/>
            <a:ext cx="2921000" cy="346362"/>
          </a:xfrm>
          <a:prstGeom prst="rect">
            <a:avLst/>
          </a:prstGeom>
        </p:spPr>
        <p:txBody>
          <a:bodyPr lIns="0" anchor="ctr" anchorCtr="0">
            <a:noAutofit/>
          </a:bodyPr>
          <a:lstStyle>
            <a:lvl1pPr>
              <a:defRPr lang="en-US" sz="1200" b="1" i="0" kern="1200" dirty="0" smtClean="0">
                <a:solidFill>
                  <a:schemeClr val="accent1"/>
                </a:solidFill>
                <a:latin typeface="Arial Black" panose="020B0604020202020204" pitchFamily="34" charset="0"/>
                <a:ea typeface="+mn-ea"/>
                <a:cs typeface="Arial Black" panose="020B0604020202020204" pitchFamily="34" charset="0"/>
              </a:defRPr>
            </a:lvl1pPr>
            <a:lvl2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2pPr>
            <a:lvl3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3pPr>
            <a:lvl4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4pPr>
            <a:lvl5pPr>
              <a:defRPr lang="en-US" sz="1400" kern="1200" dirty="0">
                <a:solidFill>
                  <a:schemeClr val="tx1">
                    <a:lumMod val="65000"/>
                    <a:lumOff val="35000"/>
                  </a:schemeClr>
                </a:solidFill>
                <a:latin typeface="Arial" panose="020B0604020202020204" pitchFamily="34" charset="0"/>
                <a:ea typeface="+mn-ea"/>
                <a:cs typeface="Arial" panose="020B0604020202020204" pitchFamily="34" charset="0"/>
              </a:defRPr>
            </a:lvl5pPr>
          </a:lstStyle>
          <a:p>
            <a:pPr lvl="0"/>
            <a:r>
              <a:rPr lang="en-US" dirty="0"/>
              <a:t>CLICK TO EDIT TEXT</a:t>
            </a:r>
          </a:p>
        </p:txBody>
      </p:sp>
      <p:sp>
        <p:nvSpPr>
          <p:cNvPr id="21" name="Title 1">
            <a:extLst>
              <a:ext uri="{FF2B5EF4-FFF2-40B4-BE49-F238E27FC236}">
                <a16:creationId xmlns:a16="http://schemas.microsoft.com/office/drawing/2014/main" id="{46D0F712-C6A0-214E-96F9-3D39EA25779E}"/>
              </a:ext>
            </a:extLst>
          </p:cNvPr>
          <p:cNvSpPr>
            <a:spLocks noGrp="1"/>
          </p:cNvSpPr>
          <p:nvPr>
            <p:ph type="title" hasCustomPrompt="1"/>
          </p:nvPr>
        </p:nvSpPr>
        <p:spPr>
          <a:xfrm>
            <a:off x="589280" y="572656"/>
            <a:ext cx="10764520" cy="387928"/>
          </a:xfrm>
          <a:prstGeom prst="rect">
            <a:avLst/>
          </a:prstGeom>
        </p:spPr>
        <p:txBody>
          <a:bodyPr anchor="t" anchorCtr="0">
            <a:noAutofit/>
          </a:bodyPr>
          <a:lstStyle>
            <a:lvl1pPr marL="0" algn="l" defTabSz="914400" rtl="0" eaLnBrk="1" latinLnBrk="0" hangingPunct="1">
              <a:defRPr lang="en-US" sz="2800" kern="1200" dirty="0">
                <a:solidFill>
                  <a:schemeClr val="accent1"/>
                </a:solidFill>
                <a:latin typeface="Arial" panose="020B0604020202020204" pitchFamily="34" charset="0"/>
                <a:ea typeface="+mn-ea"/>
                <a:cs typeface="Arial" panose="020B0604020202020204" pitchFamily="34" charset="0"/>
              </a:defRPr>
            </a:lvl1pPr>
          </a:lstStyle>
          <a:p>
            <a:r>
              <a:rPr lang="en-US" dirty="0"/>
              <a:t>Click To Edit Title </a:t>
            </a:r>
          </a:p>
        </p:txBody>
      </p:sp>
      <p:sp>
        <p:nvSpPr>
          <p:cNvPr id="22" name="Text Placeholder 9">
            <a:extLst>
              <a:ext uri="{FF2B5EF4-FFF2-40B4-BE49-F238E27FC236}">
                <a16:creationId xmlns:a16="http://schemas.microsoft.com/office/drawing/2014/main" id="{236C0EBB-9670-4942-BEDB-CEBB942FD1E6}"/>
              </a:ext>
            </a:extLst>
          </p:cNvPr>
          <p:cNvSpPr>
            <a:spLocks noGrp="1"/>
          </p:cNvSpPr>
          <p:nvPr>
            <p:ph type="body" sz="quarter" idx="10" hasCustomPrompt="1"/>
          </p:nvPr>
        </p:nvSpPr>
        <p:spPr>
          <a:xfrm>
            <a:off x="589280" y="1064010"/>
            <a:ext cx="10764520" cy="265760"/>
          </a:xfrm>
          <a:prstGeom prst="rect">
            <a:avLst/>
          </a:prstGeom>
        </p:spPr>
        <p:txBody>
          <a:bodyPr anchor="t" anchorCtr="0">
            <a:noAutofit/>
          </a:bodyPr>
          <a:lstStyle>
            <a:lvl1pPr marL="0" algn="l" defTabSz="914400" rtl="0" eaLnBrk="1" latinLnBrk="0" hangingPunct="1">
              <a:defRPr lang="en-US" sz="1800" kern="1200" dirty="0">
                <a:solidFill>
                  <a:schemeClr val="tx2"/>
                </a:solidFill>
                <a:latin typeface="Arial" panose="020B0604020202020204" pitchFamily="34" charset="0"/>
                <a:ea typeface="+mn-ea"/>
                <a:cs typeface="Arial" panose="020B0604020202020204" pitchFamily="34" charset="0"/>
              </a:defRPr>
            </a:lvl1pPr>
          </a:lstStyle>
          <a:p>
            <a:pPr lvl="0"/>
            <a:r>
              <a:rPr lang="en-US" dirty="0"/>
              <a:t>Click to edit subtitle</a:t>
            </a:r>
          </a:p>
        </p:txBody>
      </p:sp>
    </p:spTree>
    <p:extLst>
      <p:ext uri="{BB962C8B-B14F-4D97-AF65-F5344CB8AC3E}">
        <p14:creationId xmlns:p14="http://schemas.microsoft.com/office/powerpoint/2010/main" val="2682768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With Text and Call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2CD0013-6957-4E10-ACDF-0A174541DB11}"/>
              </a:ext>
            </a:extLst>
          </p:cNvPr>
          <p:cNvSpPr>
            <a:spLocks noGrp="1"/>
          </p:cNvSpPr>
          <p:nvPr>
            <p:ph type="title" hasCustomPrompt="1"/>
          </p:nvPr>
        </p:nvSpPr>
        <p:spPr>
          <a:xfrm>
            <a:off x="589280" y="572656"/>
            <a:ext cx="10764520" cy="387928"/>
          </a:xfrm>
          <a:prstGeom prst="rect">
            <a:avLst/>
          </a:prstGeom>
        </p:spPr>
        <p:txBody>
          <a:bodyPr anchor="t" anchorCtr="0">
            <a:noAutofit/>
          </a:bodyPr>
          <a:lstStyle>
            <a:lvl1pPr marL="0" algn="l" defTabSz="914400" rtl="0" eaLnBrk="1" latinLnBrk="0" hangingPunct="1">
              <a:defRPr lang="en-US" sz="2800" kern="1200" dirty="0">
                <a:solidFill>
                  <a:schemeClr val="accent1"/>
                </a:solidFill>
                <a:latin typeface="Arial" panose="020B0604020202020204" pitchFamily="34" charset="0"/>
                <a:ea typeface="+mn-ea"/>
                <a:cs typeface="Arial" panose="020B0604020202020204" pitchFamily="34" charset="0"/>
              </a:defRPr>
            </a:lvl1pPr>
          </a:lstStyle>
          <a:p>
            <a:r>
              <a:rPr lang="en-US" dirty="0"/>
              <a:t>Click To Edit Title</a:t>
            </a:r>
          </a:p>
        </p:txBody>
      </p:sp>
      <p:sp>
        <p:nvSpPr>
          <p:cNvPr id="4" name="Text Placeholder 9">
            <a:extLst>
              <a:ext uri="{FF2B5EF4-FFF2-40B4-BE49-F238E27FC236}">
                <a16:creationId xmlns:a16="http://schemas.microsoft.com/office/drawing/2014/main" id="{94B81841-E285-4415-B5C2-3A8CB45EC1B5}"/>
              </a:ext>
            </a:extLst>
          </p:cNvPr>
          <p:cNvSpPr>
            <a:spLocks noGrp="1"/>
          </p:cNvSpPr>
          <p:nvPr>
            <p:ph type="body" sz="quarter" idx="10" hasCustomPrompt="1"/>
          </p:nvPr>
        </p:nvSpPr>
        <p:spPr>
          <a:xfrm>
            <a:off x="589280" y="1064010"/>
            <a:ext cx="10764520" cy="265760"/>
          </a:xfrm>
          <a:prstGeom prst="rect">
            <a:avLst/>
          </a:prstGeom>
        </p:spPr>
        <p:txBody>
          <a:bodyPr anchor="t" anchorCtr="0">
            <a:noAutofit/>
          </a:bodyPr>
          <a:lstStyle>
            <a:lvl1pPr marL="0" algn="l" defTabSz="914400" rtl="0" eaLnBrk="1" latinLnBrk="0" hangingPunct="1">
              <a:defRPr lang="en-US" sz="1800" kern="1200" dirty="0">
                <a:solidFill>
                  <a:schemeClr val="tx2"/>
                </a:solidFill>
                <a:latin typeface="Arial" panose="020B0604020202020204" pitchFamily="34" charset="0"/>
                <a:ea typeface="+mn-ea"/>
                <a:cs typeface="Arial" panose="020B0604020202020204" pitchFamily="34" charset="0"/>
              </a:defRPr>
            </a:lvl1pPr>
          </a:lstStyle>
          <a:p>
            <a:pPr lvl="0"/>
            <a:r>
              <a:rPr lang="en-US" dirty="0"/>
              <a:t>Click to edit subtitle</a:t>
            </a:r>
          </a:p>
        </p:txBody>
      </p:sp>
      <p:sp>
        <p:nvSpPr>
          <p:cNvPr id="5" name="Text Placeholder 14">
            <a:extLst>
              <a:ext uri="{FF2B5EF4-FFF2-40B4-BE49-F238E27FC236}">
                <a16:creationId xmlns:a16="http://schemas.microsoft.com/office/drawing/2014/main" id="{8EA02A84-3A7C-497A-AFB4-8CEE4D580C41}"/>
              </a:ext>
            </a:extLst>
          </p:cNvPr>
          <p:cNvSpPr>
            <a:spLocks noGrp="1"/>
          </p:cNvSpPr>
          <p:nvPr>
            <p:ph type="body" sz="quarter" idx="14" hasCustomPrompt="1"/>
          </p:nvPr>
        </p:nvSpPr>
        <p:spPr>
          <a:xfrm>
            <a:off x="912423" y="2565659"/>
            <a:ext cx="4572000" cy="2807619"/>
          </a:xfrm>
          <a:prstGeom prst="rect">
            <a:avLst/>
          </a:prstGeom>
        </p:spPr>
        <p:txBody>
          <a:bodyPr lIns="0">
            <a:noAutofit/>
          </a:bodyPr>
          <a:lstStyle>
            <a:lvl1pPr>
              <a:defRPr lang="en-US" sz="1600" kern="1200" dirty="0" smtClean="0">
                <a:solidFill>
                  <a:schemeClr val="tx1"/>
                </a:solidFill>
                <a:latin typeface="Arial" panose="020B0604020202020204" pitchFamily="34" charset="0"/>
                <a:ea typeface="+mn-ea"/>
                <a:cs typeface="Arial" panose="020B0604020202020204" pitchFamily="34" charset="0"/>
              </a:defRPr>
            </a:lvl1pPr>
            <a:lvl2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2pPr>
            <a:lvl3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3pPr>
            <a:lvl4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4pPr>
            <a:lvl5pPr>
              <a:defRPr lang="en-US" sz="1400" kern="1200" dirty="0">
                <a:solidFill>
                  <a:schemeClr val="tx1">
                    <a:lumMod val="65000"/>
                    <a:lumOff val="35000"/>
                  </a:schemeClr>
                </a:solidFill>
                <a:latin typeface="Arial" panose="020B0604020202020204" pitchFamily="34" charset="0"/>
                <a:ea typeface="+mn-ea"/>
                <a:cs typeface="Arial" panose="020B0604020202020204" pitchFamily="34" charset="0"/>
              </a:defRPr>
            </a:lvl5pPr>
          </a:lstStyle>
          <a:p>
            <a:pPr lvl="0"/>
            <a:r>
              <a:rPr lang="en-US" dirty="0"/>
              <a:t>Click to edit text</a:t>
            </a:r>
          </a:p>
        </p:txBody>
      </p:sp>
      <p:sp>
        <p:nvSpPr>
          <p:cNvPr id="7" name="Text Placeholder 14">
            <a:extLst>
              <a:ext uri="{FF2B5EF4-FFF2-40B4-BE49-F238E27FC236}">
                <a16:creationId xmlns:a16="http://schemas.microsoft.com/office/drawing/2014/main" id="{B06355D8-479E-4E65-890C-88BB50200A54}"/>
              </a:ext>
            </a:extLst>
          </p:cNvPr>
          <p:cNvSpPr>
            <a:spLocks noGrp="1"/>
          </p:cNvSpPr>
          <p:nvPr>
            <p:ph type="body" sz="quarter" idx="17" hasCustomPrompt="1"/>
          </p:nvPr>
        </p:nvSpPr>
        <p:spPr>
          <a:xfrm>
            <a:off x="912422" y="1998462"/>
            <a:ext cx="4572001" cy="463772"/>
          </a:xfrm>
          <a:prstGeom prst="rect">
            <a:avLst/>
          </a:prstGeom>
        </p:spPr>
        <p:txBody>
          <a:bodyPr lIns="0" anchor="ctr" anchorCtr="0">
            <a:noAutofit/>
          </a:bodyPr>
          <a:lstStyle>
            <a:lvl1pPr>
              <a:defRPr lang="en-US" sz="1600" b="1" i="0" kern="1200" dirty="0" smtClean="0">
                <a:solidFill>
                  <a:schemeClr val="accent1"/>
                </a:solidFill>
                <a:latin typeface="Arial Black" panose="020B0604020202020204" pitchFamily="34" charset="0"/>
                <a:ea typeface="+mn-ea"/>
                <a:cs typeface="Arial Black" panose="020B0604020202020204" pitchFamily="34" charset="0"/>
              </a:defRPr>
            </a:lvl1pPr>
            <a:lvl2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2pPr>
            <a:lvl3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3pPr>
            <a:lvl4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4pPr>
            <a:lvl5pPr>
              <a:defRPr lang="en-US" sz="1400" kern="1200" dirty="0">
                <a:solidFill>
                  <a:schemeClr val="tx1">
                    <a:lumMod val="65000"/>
                    <a:lumOff val="35000"/>
                  </a:schemeClr>
                </a:solidFill>
                <a:latin typeface="Arial" panose="020B0604020202020204" pitchFamily="34" charset="0"/>
                <a:ea typeface="+mn-ea"/>
                <a:cs typeface="Arial" panose="020B0604020202020204" pitchFamily="34" charset="0"/>
              </a:defRPr>
            </a:lvl5pPr>
          </a:lstStyle>
          <a:p>
            <a:pPr lvl="0"/>
            <a:r>
              <a:rPr lang="en-US" dirty="0"/>
              <a:t>CLICK TO EDIT TEXT</a:t>
            </a:r>
          </a:p>
        </p:txBody>
      </p:sp>
      <p:sp>
        <p:nvSpPr>
          <p:cNvPr id="9" name="Text Placeholder 14">
            <a:extLst>
              <a:ext uri="{FF2B5EF4-FFF2-40B4-BE49-F238E27FC236}">
                <a16:creationId xmlns:a16="http://schemas.microsoft.com/office/drawing/2014/main" id="{94F5B5D6-F7E6-4E99-9C37-980EE95C70C6}"/>
              </a:ext>
            </a:extLst>
          </p:cNvPr>
          <p:cNvSpPr>
            <a:spLocks noGrp="1"/>
          </p:cNvSpPr>
          <p:nvPr>
            <p:ph type="body" sz="quarter" idx="18" hasCustomPrompt="1"/>
          </p:nvPr>
        </p:nvSpPr>
        <p:spPr>
          <a:xfrm>
            <a:off x="6086777" y="2567211"/>
            <a:ext cx="4572000" cy="2806068"/>
          </a:xfrm>
          <a:prstGeom prst="rect">
            <a:avLst/>
          </a:prstGeom>
        </p:spPr>
        <p:txBody>
          <a:bodyPr lIns="0">
            <a:noAutofit/>
          </a:bodyPr>
          <a:lstStyle>
            <a:lvl1pPr>
              <a:defRPr lang="en-US" sz="1600" kern="1200" dirty="0" smtClean="0">
                <a:solidFill>
                  <a:schemeClr val="tx1"/>
                </a:solidFill>
                <a:latin typeface="Arial" panose="020B0604020202020204" pitchFamily="34" charset="0"/>
                <a:ea typeface="+mn-ea"/>
                <a:cs typeface="Arial" panose="020B0604020202020204" pitchFamily="34" charset="0"/>
              </a:defRPr>
            </a:lvl1pPr>
            <a:lvl2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2pPr>
            <a:lvl3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3pPr>
            <a:lvl4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4pPr>
            <a:lvl5pPr>
              <a:defRPr lang="en-US" sz="1400" kern="1200" dirty="0">
                <a:solidFill>
                  <a:schemeClr val="tx1">
                    <a:lumMod val="65000"/>
                    <a:lumOff val="35000"/>
                  </a:schemeClr>
                </a:solidFill>
                <a:latin typeface="Arial" panose="020B0604020202020204" pitchFamily="34" charset="0"/>
                <a:ea typeface="+mn-ea"/>
                <a:cs typeface="Arial" panose="020B0604020202020204" pitchFamily="34" charset="0"/>
              </a:defRPr>
            </a:lvl5pPr>
          </a:lstStyle>
          <a:p>
            <a:pPr lvl="0"/>
            <a:r>
              <a:rPr lang="en-US" dirty="0"/>
              <a:t>Click to edit text</a:t>
            </a:r>
          </a:p>
        </p:txBody>
      </p:sp>
      <p:sp>
        <p:nvSpPr>
          <p:cNvPr id="10" name="Text Placeholder 14">
            <a:extLst>
              <a:ext uri="{FF2B5EF4-FFF2-40B4-BE49-F238E27FC236}">
                <a16:creationId xmlns:a16="http://schemas.microsoft.com/office/drawing/2014/main" id="{E7E7A8C1-C0EE-4104-92AE-FD78EB915B38}"/>
              </a:ext>
            </a:extLst>
          </p:cNvPr>
          <p:cNvSpPr>
            <a:spLocks noGrp="1"/>
          </p:cNvSpPr>
          <p:nvPr>
            <p:ph type="body" sz="quarter" idx="19" hasCustomPrompt="1"/>
          </p:nvPr>
        </p:nvSpPr>
        <p:spPr>
          <a:xfrm>
            <a:off x="6096000" y="1998462"/>
            <a:ext cx="4562777" cy="463772"/>
          </a:xfrm>
          <a:prstGeom prst="rect">
            <a:avLst/>
          </a:prstGeom>
        </p:spPr>
        <p:txBody>
          <a:bodyPr lIns="0" anchor="ctr" anchorCtr="0">
            <a:noAutofit/>
          </a:bodyPr>
          <a:lstStyle>
            <a:lvl1pPr>
              <a:defRPr lang="en-US" sz="1600" b="1" i="0" kern="1200" dirty="0" smtClean="0">
                <a:solidFill>
                  <a:schemeClr val="accent1"/>
                </a:solidFill>
                <a:latin typeface="Arial Black" panose="020B0604020202020204" pitchFamily="34" charset="0"/>
                <a:ea typeface="+mn-ea"/>
                <a:cs typeface="Arial Black" panose="020B0604020202020204" pitchFamily="34" charset="0"/>
              </a:defRPr>
            </a:lvl1pPr>
            <a:lvl2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2pPr>
            <a:lvl3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3pPr>
            <a:lvl4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4pPr>
            <a:lvl5pPr>
              <a:defRPr lang="en-US" sz="1400" kern="1200" dirty="0">
                <a:solidFill>
                  <a:schemeClr val="tx1">
                    <a:lumMod val="65000"/>
                    <a:lumOff val="35000"/>
                  </a:schemeClr>
                </a:solidFill>
                <a:latin typeface="Arial" panose="020B0604020202020204" pitchFamily="34" charset="0"/>
                <a:ea typeface="+mn-ea"/>
                <a:cs typeface="Arial" panose="020B0604020202020204" pitchFamily="34" charset="0"/>
              </a:defRPr>
            </a:lvl5pPr>
          </a:lstStyle>
          <a:p>
            <a:pPr lvl="0"/>
            <a:r>
              <a:rPr lang="en-US" dirty="0"/>
              <a:t>CLICK TO EDIT TEXT</a:t>
            </a:r>
          </a:p>
        </p:txBody>
      </p:sp>
      <p:sp>
        <p:nvSpPr>
          <p:cNvPr id="13" name="Text Placeholder 12">
            <a:extLst>
              <a:ext uri="{FF2B5EF4-FFF2-40B4-BE49-F238E27FC236}">
                <a16:creationId xmlns:a16="http://schemas.microsoft.com/office/drawing/2014/main" id="{2ABC823C-A886-443D-8C7F-CAE3853EF1DC}"/>
              </a:ext>
            </a:extLst>
          </p:cNvPr>
          <p:cNvSpPr>
            <a:spLocks noGrp="1"/>
          </p:cNvSpPr>
          <p:nvPr>
            <p:ph type="body" sz="quarter" idx="20" hasCustomPrompt="1"/>
          </p:nvPr>
        </p:nvSpPr>
        <p:spPr>
          <a:xfrm>
            <a:off x="912814" y="5570538"/>
            <a:ext cx="9745964" cy="341312"/>
          </a:xfrm>
          <a:prstGeom prst="rect">
            <a:avLst/>
          </a:prstGeom>
          <a:solidFill>
            <a:schemeClr val="tx2"/>
          </a:solidFill>
          <a:ln>
            <a:noFill/>
          </a:ln>
        </p:spPr>
        <p:txBody>
          <a:bodyPr>
            <a:normAutofit/>
          </a:bodyPr>
          <a:lstStyle>
            <a:lvl1pPr algn="ctr">
              <a:defRPr sz="1600" b="0">
                <a:solidFill>
                  <a:schemeClr val="bg1"/>
                </a:solidFill>
                <a:latin typeface="Arial Black" panose="020B0A040201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4100037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With 2 Text Column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2CD0013-6957-4E10-ACDF-0A174541DB11}"/>
              </a:ext>
            </a:extLst>
          </p:cNvPr>
          <p:cNvSpPr>
            <a:spLocks noGrp="1"/>
          </p:cNvSpPr>
          <p:nvPr>
            <p:ph type="title" hasCustomPrompt="1"/>
          </p:nvPr>
        </p:nvSpPr>
        <p:spPr>
          <a:xfrm>
            <a:off x="589280" y="572656"/>
            <a:ext cx="10764520" cy="387928"/>
          </a:xfrm>
          <a:prstGeom prst="rect">
            <a:avLst/>
          </a:prstGeom>
        </p:spPr>
        <p:txBody>
          <a:bodyPr anchor="t" anchorCtr="0">
            <a:noAutofit/>
          </a:bodyPr>
          <a:lstStyle>
            <a:lvl1pPr marL="0" algn="l" defTabSz="914400" rtl="0" eaLnBrk="1" latinLnBrk="0" hangingPunct="1">
              <a:defRPr lang="en-US" sz="2800" kern="1200" dirty="0">
                <a:solidFill>
                  <a:schemeClr val="accent1"/>
                </a:solidFill>
                <a:latin typeface="Arial" panose="020B0604020202020204" pitchFamily="34" charset="0"/>
                <a:ea typeface="+mn-ea"/>
                <a:cs typeface="Arial" panose="020B0604020202020204" pitchFamily="34" charset="0"/>
              </a:defRPr>
            </a:lvl1pPr>
          </a:lstStyle>
          <a:p>
            <a:r>
              <a:rPr lang="en-US" dirty="0"/>
              <a:t>Click To Edit Title </a:t>
            </a:r>
          </a:p>
        </p:txBody>
      </p:sp>
      <p:sp>
        <p:nvSpPr>
          <p:cNvPr id="4" name="Text Placeholder 9">
            <a:extLst>
              <a:ext uri="{FF2B5EF4-FFF2-40B4-BE49-F238E27FC236}">
                <a16:creationId xmlns:a16="http://schemas.microsoft.com/office/drawing/2014/main" id="{94B81841-E285-4415-B5C2-3A8CB45EC1B5}"/>
              </a:ext>
            </a:extLst>
          </p:cNvPr>
          <p:cNvSpPr>
            <a:spLocks noGrp="1"/>
          </p:cNvSpPr>
          <p:nvPr>
            <p:ph type="body" sz="quarter" idx="10" hasCustomPrompt="1"/>
          </p:nvPr>
        </p:nvSpPr>
        <p:spPr>
          <a:xfrm>
            <a:off x="589280" y="1064010"/>
            <a:ext cx="10764520" cy="265760"/>
          </a:xfrm>
          <a:prstGeom prst="rect">
            <a:avLst/>
          </a:prstGeom>
        </p:spPr>
        <p:txBody>
          <a:bodyPr anchor="t" anchorCtr="0">
            <a:noAutofit/>
          </a:bodyPr>
          <a:lstStyle>
            <a:lvl1pPr marL="0" algn="l" defTabSz="914400" rtl="0" eaLnBrk="1" latinLnBrk="0" hangingPunct="1">
              <a:defRPr lang="en-US" sz="1800" kern="1200" dirty="0">
                <a:solidFill>
                  <a:schemeClr val="tx2"/>
                </a:solidFill>
                <a:latin typeface="Arial" panose="020B0604020202020204" pitchFamily="34" charset="0"/>
                <a:ea typeface="+mn-ea"/>
                <a:cs typeface="Arial" panose="020B0604020202020204" pitchFamily="34" charset="0"/>
              </a:defRPr>
            </a:lvl1pPr>
          </a:lstStyle>
          <a:p>
            <a:pPr lvl="0"/>
            <a:r>
              <a:rPr lang="en-US" dirty="0"/>
              <a:t>Click to edit subtitle</a:t>
            </a:r>
          </a:p>
        </p:txBody>
      </p:sp>
      <p:sp>
        <p:nvSpPr>
          <p:cNvPr id="5" name="Text Placeholder 14">
            <a:extLst>
              <a:ext uri="{FF2B5EF4-FFF2-40B4-BE49-F238E27FC236}">
                <a16:creationId xmlns:a16="http://schemas.microsoft.com/office/drawing/2014/main" id="{8EA02A84-3A7C-497A-AFB4-8CEE4D580C41}"/>
              </a:ext>
            </a:extLst>
          </p:cNvPr>
          <p:cNvSpPr>
            <a:spLocks noGrp="1"/>
          </p:cNvSpPr>
          <p:nvPr>
            <p:ph type="body" sz="quarter" idx="14" hasCustomPrompt="1"/>
          </p:nvPr>
        </p:nvSpPr>
        <p:spPr>
          <a:xfrm>
            <a:off x="912423" y="2565659"/>
            <a:ext cx="4572000" cy="2807619"/>
          </a:xfrm>
          <a:prstGeom prst="rect">
            <a:avLst/>
          </a:prstGeom>
        </p:spPr>
        <p:txBody>
          <a:bodyPr lIns="0">
            <a:noAutofit/>
          </a:bodyPr>
          <a:lstStyle>
            <a:lvl1pPr>
              <a:defRPr lang="en-US" sz="1600" kern="1200" dirty="0" smtClean="0">
                <a:solidFill>
                  <a:schemeClr val="tx1"/>
                </a:solidFill>
                <a:latin typeface="Arial" panose="020B0604020202020204" pitchFamily="34" charset="0"/>
                <a:ea typeface="+mn-ea"/>
                <a:cs typeface="Arial" panose="020B0604020202020204" pitchFamily="34" charset="0"/>
              </a:defRPr>
            </a:lvl1pPr>
            <a:lvl2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2pPr>
            <a:lvl3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3pPr>
            <a:lvl4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4pPr>
            <a:lvl5pPr>
              <a:defRPr lang="en-US" sz="1400" kern="1200" dirty="0">
                <a:solidFill>
                  <a:schemeClr val="tx1">
                    <a:lumMod val="65000"/>
                    <a:lumOff val="35000"/>
                  </a:schemeClr>
                </a:solidFill>
                <a:latin typeface="Arial" panose="020B0604020202020204" pitchFamily="34" charset="0"/>
                <a:ea typeface="+mn-ea"/>
                <a:cs typeface="Arial" panose="020B0604020202020204" pitchFamily="34" charset="0"/>
              </a:defRPr>
            </a:lvl5pPr>
          </a:lstStyle>
          <a:p>
            <a:pPr lvl="0"/>
            <a:r>
              <a:rPr lang="en-US" dirty="0"/>
              <a:t>Click to edit text</a:t>
            </a:r>
          </a:p>
        </p:txBody>
      </p:sp>
      <p:sp>
        <p:nvSpPr>
          <p:cNvPr id="7" name="Text Placeholder 14">
            <a:extLst>
              <a:ext uri="{FF2B5EF4-FFF2-40B4-BE49-F238E27FC236}">
                <a16:creationId xmlns:a16="http://schemas.microsoft.com/office/drawing/2014/main" id="{B06355D8-479E-4E65-890C-88BB50200A54}"/>
              </a:ext>
            </a:extLst>
          </p:cNvPr>
          <p:cNvSpPr>
            <a:spLocks noGrp="1"/>
          </p:cNvSpPr>
          <p:nvPr>
            <p:ph type="body" sz="quarter" idx="17" hasCustomPrompt="1"/>
          </p:nvPr>
        </p:nvSpPr>
        <p:spPr>
          <a:xfrm>
            <a:off x="912422" y="1998462"/>
            <a:ext cx="4572001" cy="463772"/>
          </a:xfrm>
          <a:prstGeom prst="rect">
            <a:avLst/>
          </a:prstGeom>
          <a:solidFill>
            <a:schemeClr val="tx2"/>
          </a:solidFill>
        </p:spPr>
        <p:txBody>
          <a:bodyPr lIns="0" anchor="ctr" anchorCtr="0">
            <a:noAutofit/>
          </a:bodyPr>
          <a:lstStyle>
            <a:lvl1pPr algn="ctr">
              <a:defRPr lang="en-US" sz="1400" b="1" i="0" kern="1200" dirty="0" smtClean="0">
                <a:solidFill>
                  <a:schemeClr val="bg1"/>
                </a:solidFill>
                <a:latin typeface="Arial Black" panose="020B0604020202020204" pitchFamily="34" charset="0"/>
                <a:ea typeface="+mn-ea"/>
                <a:cs typeface="Arial Black" panose="020B0604020202020204" pitchFamily="34" charset="0"/>
              </a:defRPr>
            </a:lvl1pPr>
            <a:lvl2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2pPr>
            <a:lvl3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3pPr>
            <a:lvl4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4pPr>
            <a:lvl5pPr>
              <a:defRPr lang="en-US" sz="1400" kern="1200" dirty="0">
                <a:solidFill>
                  <a:schemeClr val="tx1">
                    <a:lumMod val="65000"/>
                    <a:lumOff val="35000"/>
                  </a:schemeClr>
                </a:solidFill>
                <a:latin typeface="Arial" panose="020B0604020202020204" pitchFamily="34" charset="0"/>
                <a:ea typeface="+mn-ea"/>
                <a:cs typeface="Arial" panose="020B0604020202020204" pitchFamily="34" charset="0"/>
              </a:defRPr>
            </a:lvl5pPr>
          </a:lstStyle>
          <a:p>
            <a:pPr lvl="0"/>
            <a:r>
              <a:rPr lang="en-US" dirty="0"/>
              <a:t>CLICK TO EDIT TEXT</a:t>
            </a:r>
          </a:p>
        </p:txBody>
      </p:sp>
      <p:sp>
        <p:nvSpPr>
          <p:cNvPr id="9" name="Text Placeholder 14">
            <a:extLst>
              <a:ext uri="{FF2B5EF4-FFF2-40B4-BE49-F238E27FC236}">
                <a16:creationId xmlns:a16="http://schemas.microsoft.com/office/drawing/2014/main" id="{94F5B5D6-F7E6-4E99-9C37-980EE95C70C6}"/>
              </a:ext>
            </a:extLst>
          </p:cNvPr>
          <p:cNvSpPr>
            <a:spLocks noGrp="1"/>
          </p:cNvSpPr>
          <p:nvPr>
            <p:ph type="body" sz="quarter" idx="18" hasCustomPrompt="1"/>
          </p:nvPr>
        </p:nvSpPr>
        <p:spPr>
          <a:xfrm>
            <a:off x="6086777" y="2567211"/>
            <a:ext cx="4572000" cy="2806068"/>
          </a:xfrm>
          <a:prstGeom prst="rect">
            <a:avLst/>
          </a:prstGeom>
        </p:spPr>
        <p:txBody>
          <a:bodyPr lIns="0">
            <a:noAutofit/>
          </a:bodyPr>
          <a:lstStyle>
            <a:lvl1pPr>
              <a:defRPr lang="en-US" sz="1600" kern="1200" dirty="0" smtClean="0">
                <a:solidFill>
                  <a:schemeClr val="tx1"/>
                </a:solidFill>
                <a:latin typeface="Arial" panose="020B0604020202020204" pitchFamily="34" charset="0"/>
                <a:ea typeface="+mn-ea"/>
                <a:cs typeface="Arial" panose="020B0604020202020204" pitchFamily="34" charset="0"/>
              </a:defRPr>
            </a:lvl1pPr>
            <a:lvl2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2pPr>
            <a:lvl3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3pPr>
            <a:lvl4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4pPr>
            <a:lvl5pPr>
              <a:defRPr lang="en-US" sz="1400" kern="1200" dirty="0">
                <a:solidFill>
                  <a:schemeClr val="tx1">
                    <a:lumMod val="65000"/>
                    <a:lumOff val="35000"/>
                  </a:schemeClr>
                </a:solidFill>
                <a:latin typeface="Arial" panose="020B0604020202020204" pitchFamily="34" charset="0"/>
                <a:ea typeface="+mn-ea"/>
                <a:cs typeface="Arial" panose="020B0604020202020204" pitchFamily="34" charset="0"/>
              </a:defRPr>
            </a:lvl5pPr>
          </a:lstStyle>
          <a:p>
            <a:pPr lvl="0"/>
            <a:r>
              <a:rPr lang="en-US" dirty="0"/>
              <a:t>Click to edit text</a:t>
            </a:r>
          </a:p>
        </p:txBody>
      </p:sp>
      <p:sp>
        <p:nvSpPr>
          <p:cNvPr id="10" name="Text Placeholder 14">
            <a:extLst>
              <a:ext uri="{FF2B5EF4-FFF2-40B4-BE49-F238E27FC236}">
                <a16:creationId xmlns:a16="http://schemas.microsoft.com/office/drawing/2014/main" id="{E7E7A8C1-C0EE-4104-92AE-FD78EB915B38}"/>
              </a:ext>
            </a:extLst>
          </p:cNvPr>
          <p:cNvSpPr>
            <a:spLocks noGrp="1"/>
          </p:cNvSpPr>
          <p:nvPr>
            <p:ph type="body" sz="quarter" idx="19" hasCustomPrompt="1"/>
          </p:nvPr>
        </p:nvSpPr>
        <p:spPr>
          <a:xfrm>
            <a:off x="6096000" y="1998462"/>
            <a:ext cx="4562777" cy="463772"/>
          </a:xfrm>
          <a:prstGeom prst="rect">
            <a:avLst/>
          </a:prstGeom>
          <a:solidFill>
            <a:schemeClr val="tx2"/>
          </a:solidFill>
        </p:spPr>
        <p:txBody>
          <a:bodyPr lIns="0" anchor="ctr" anchorCtr="0">
            <a:noAutofit/>
          </a:bodyPr>
          <a:lstStyle>
            <a:lvl1pPr algn="ctr">
              <a:defRPr lang="en-US" sz="1400" b="1" i="0" kern="1200" dirty="0" smtClean="0">
                <a:solidFill>
                  <a:schemeClr val="bg1"/>
                </a:solidFill>
                <a:latin typeface="Arial Black" panose="020B0604020202020204" pitchFamily="34" charset="0"/>
                <a:ea typeface="+mn-ea"/>
                <a:cs typeface="Arial Black" panose="020B0604020202020204" pitchFamily="34" charset="0"/>
              </a:defRPr>
            </a:lvl1pPr>
            <a:lvl2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2pPr>
            <a:lvl3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3pPr>
            <a:lvl4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4pPr>
            <a:lvl5pPr>
              <a:defRPr lang="en-US" sz="1400" kern="1200" dirty="0">
                <a:solidFill>
                  <a:schemeClr val="tx1">
                    <a:lumMod val="65000"/>
                    <a:lumOff val="35000"/>
                  </a:schemeClr>
                </a:solidFill>
                <a:latin typeface="Arial" panose="020B0604020202020204" pitchFamily="34" charset="0"/>
                <a:ea typeface="+mn-ea"/>
                <a:cs typeface="Arial" panose="020B0604020202020204" pitchFamily="34" charset="0"/>
              </a:defRPr>
            </a:lvl5pPr>
          </a:lstStyle>
          <a:p>
            <a:pPr lvl="0"/>
            <a:r>
              <a:rPr lang="en-US" dirty="0"/>
              <a:t>CLICK TO EDIT TEXT</a:t>
            </a:r>
          </a:p>
        </p:txBody>
      </p:sp>
    </p:spTree>
    <p:extLst>
      <p:ext uri="{BB962C8B-B14F-4D97-AF65-F5344CB8AC3E}">
        <p14:creationId xmlns:p14="http://schemas.microsoft.com/office/powerpoint/2010/main" val="3470875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D361AC-9000-5044-8422-BEEF66EC24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EFE7FC2-BE33-3541-B1A6-8141782BBD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B6C719CE-3F82-EC44-BED0-BAAF365FFF41}"/>
              </a:ext>
            </a:extLst>
          </p:cNvPr>
          <p:cNvPicPr>
            <a:picLocks noChangeAspect="1"/>
          </p:cNvPicPr>
          <p:nvPr userDrawn="1"/>
        </p:nvPicPr>
        <p:blipFill>
          <a:blip r:embed="rId22" cstate="print">
            <a:extLst>
              <a:ext uri="{28A0092B-C50C-407E-A947-70E740481C1C}">
                <a14:useLocalDpi xmlns:a14="http://schemas.microsoft.com/office/drawing/2010/main"/>
              </a:ext>
            </a:extLst>
          </a:blip>
          <a:stretch>
            <a:fillRect/>
          </a:stretch>
        </p:blipFill>
        <p:spPr>
          <a:xfrm>
            <a:off x="284061" y="6034186"/>
            <a:ext cx="1961834" cy="673545"/>
          </a:xfrm>
          <a:prstGeom prst="rect">
            <a:avLst/>
          </a:prstGeom>
        </p:spPr>
      </p:pic>
      <p:sp>
        <p:nvSpPr>
          <p:cNvPr id="8" name="Rectangle 7">
            <a:extLst>
              <a:ext uri="{FF2B5EF4-FFF2-40B4-BE49-F238E27FC236}">
                <a16:creationId xmlns:a16="http://schemas.microsoft.com/office/drawing/2014/main" id="{94B0CCE8-5055-2549-A9E0-7BFF112F8F6C}"/>
              </a:ext>
            </a:extLst>
          </p:cNvPr>
          <p:cNvSpPr/>
          <p:nvPr userDrawn="1"/>
        </p:nvSpPr>
        <p:spPr>
          <a:xfrm>
            <a:off x="0" y="6782158"/>
            <a:ext cx="12192000" cy="853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8C1CA080-6E59-4EFB-9165-91FE0ACCB953}"/>
              </a:ext>
            </a:extLst>
          </p:cNvPr>
          <p:cNvSpPr txBox="1">
            <a:spLocks/>
          </p:cNvSpPr>
          <p:nvPr userDrawn="1"/>
        </p:nvSpPr>
        <p:spPr>
          <a:xfrm>
            <a:off x="7713167" y="6541968"/>
            <a:ext cx="4182346" cy="58338"/>
          </a:xfrm>
          <a:prstGeom prst="rect">
            <a:avLst/>
          </a:prstGeom>
        </p:spPr>
        <p:txBody>
          <a:bodyPr vert="horz" lIns="0" tIns="45713" rIns="0" bIns="45713" rtlCol="0" anchor="ctr"/>
          <a:lstStyle>
            <a:defPPr>
              <a:defRPr lang="en-US"/>
            </a:defPPr>
            <a:lvl1pPr marL="0" algn="r" defTabSz="457118" rtl="0" eaLnBrk="1" latinLnBrk="0" hangingPunct="1">
              <a:defRPr sz="1200" b="0" i="0" kern="1200">
                <a:solidFill>
                  <a:schemeClr val="tx1"/>
                </a:solidFill>
                <a:latin typeface="Bebas Neue" charset="0"/>
                <a:ea typeface="Bebas Neue" charset="0"/>
                <a:cs typeface="Bebas Neue" charset="0"/>
              </a:defRPr>
            </a:lvl1pPr>
            <a:lvl2pPr marL="457118" algn="l" defTabSz="457118" rtl="0" eaLnBrk="1" latinLnBrk="0" hangingPunct="1">
              <a:defRPr sz="1800" kern="1200">
                <a:solidFill>
                  <a:schemeClr val="tx1"/>
                </a:solidFill>
                <a:latin typeface="+mn-lt"/>
                <a:ea typeface="+mn-ea"/>
                <a:cs typeface="+mn-cs"/>
              </a:defRPr>
            </a:lvl2pPr>
            <a:lvl3pPr marL="914243" algn="l" defTabSz="457118" rtl="0" eaLnBrk="1" latinLnBrk="0" hangingPunct="1">
              <a:defRPr sz="1800" kern="1200">
                <a:solidFill>
                  <a:schemeClr val="tx1"/>
                </a:solidFill>
                <a:latin typeface="+mn-lt"/>
                <a:ea typeface="+mn-ea"/>
                <a:cs typeface="+mn-cs"/>
              </a:defRPr>
            </a:lvl3pPr>
            <a:lvl4pPr marL="1371362" algn="l" defTabSz="457118" rtl="0" eaLnBrk="1" latinLnBrk="0" hangingPunct="1">
              <a:defRPr sz="1800" kern="1200">
                <a:solidFill>
                  <a:schemeClr val="tx1"/>
                </a:solidFill>
                <a:latin typeface="+mn-lt"/>
                <a:ea typeface="+mn-ea"/>
                <a:cs typeface="+mn-cs"/>
              </a:defRPr>
            </a:lvl4pPr>
            <a:lvl5pPr marL="1828484" algn="l" defTabSz="457118" rtl="0" eaLnBrk="1" latinLnBrk="0" hangingPunct="1">
              <a:defRPr sz="1800" kern="1200">
                <a:solidFill>
                  <a:schemeClr val="tx1"/>
                </a:solidFill>
                <a:latin typeface="+mn-lt"/>
                <a:ea typeface="+mn-ea"/>
                <a:cs typeface="+mn-cs"/>
              </a:defRPr>
            </a:lvl5pPr>
            <a:lvl6pPr marL="2285601" algn="l" defTabSz="457118" rtl="0" eaLnBrk="1" latinLnBrk="0" hangingPunct="1">
              <a:defRPr sz="1800" kern="1200">
                <a:solidFill>
                  <a:schemeClr val="tx1"/>
                </a:solidFill>
                <a:latin typeface="+mn-lt"/>
                <a:ea typeface="+mn-ea"/>
                <a:cs typeface="+mn-cs"/>
              </a:defRPr>
            </a:lvl6pPr>
            <a:lvl7pPr marL="2742719" algn="l" defTabSz="457118" rtl="0" eaLnBrk="1" latinLnBrk="0" hangingPunct="1">
              <a:defRPr sz="1800" kern="1200">
                <a:solidFill>
                  <a:schemeClr val="tx1"/>
                </a:solidFill>
                <a:latin typeface="+mn-lt"/>
                <a:ea typeface="+mn-ea"/>
                <a:cs typeface="+mn-cs"/>
              </a:defRPr>
            </a:lvl7pPr>
            <a:lvl8pPr marL="3199840" algn="l" defTabSz="457118" rtl="0" eaLnBrk="1" latinLnBrk="0" hangingPunct="1">
              <a:defRPr sz="1800" kern="1200">
                <a:solidFill>
                  <a:schemeClr val="tx1"/>
                </a:solidFill>
                <a:latin typeface="+mn-lt"/>
                <a:ea typeface="+mn-ea"/>
                <a:cs typeface="+mn-cs"/>
              </a:defRPr>
            </a:lvl8pPr>
            <a:lvl9pPr marL="3656960" algn="l" defTabSz="457118" rtl="0" eaLnBrk="1" latinLnBrk="0" hangingPunct="1">
              <a:defRPr sz="1800" kern="1200">
                <a:solidFill>
                  <a:schemeClr val="tx1"/>
                </a:solidFill>
                <a:latin typeface="+mn-lt"/>
                <a:ea typeface="+mn-ea"/>
                <a:cs typeface="+mn-cs"/>
              </a:defRPr>
            </a:lvl9pPr>
          </a:lstStyle>
          <a:p>
            <a:r>
              <a:rPr lang="en-US" sz="700" dirty="0">
                <a:solidFill>
                  <a:srgbClr val="074B58"/>
                </a:solidFill>
                <a:latin typeface="Arial" panose="020B0604020202020204" pitchFamily="34" charset="0"/>
                <a:cs typeface="Arial" panose="020B0604020202020204" pitchFamily="34" charset="0"/>
              </a:rPr>
              <a:t>EVOQUA WATER TECHNOLOGIES - CONFIDENTIAL |  </a:t>
            </a:r>
            <a:fld id="{28DA9E9A-9A0B-274A-A83A-4059892AD20A}" type="slidenum">
              <a:rPr lang="en-US" sz="700" smtClean="0">
                <a:solidFill>
                  <a:srgbClr val="074B58"/>
                </a:solidFill>
                <a:latin typeface="Arial" panose="020B0604020202020204" pitchFamily="34" charset="0"/>
                <a:cs typeface="Arial" panose="020B0604020202020204" pitchFamily="34" charset="0"/>
              </a:rPr>
              <a:pPr/>
              <a:t>‹#›</a:t>
            </a:fld>
            <a:endParaRPr lang="en-US" sz="700" dirty="0">
              <a:solidFill>
                <a:srgbClr val="074B5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882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8" r:id="rId4"/>
    <p:sldLayoutId id="2147483665" r:id="rId5"/>
    <p:sldLayoutId id="2147483666" r:id="rId6"/>
    <p:sldLayoutId id="2147483662" r:id="rId7"/>
    <p:sldLayoutId id="2147483669" r:id="rId8"/>
    <p:sldLayoutId id="2147483670" r:id="rId9"/>
    <p:sldLayoutId id="2147483663" r:id="rId10"/>
    <p:sldLayoutId id="2147483655" r:id="rId11"/>
    <p:sldLayoutId id="2147483667"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Lst>
  <p:txStyles>
    <p:titleStyle>
      <a:lvl1pPr algn="l" defTabSz="914400" rtl="0" eaLnBrk="1" latinLnBrk="0" hangingPunct="1">
        <a:lnSpc>
          <a:spcPct val="90000"/>
        </a:lnSpc>
        <a:spcBef>
          <a:spcPct val="0"/>
        </a:spcBef>
        <a:buNone/>
        <a:defRPr sz="2800"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800" kern="1200">
          <a:solidFill>
            <a:schemeClr val="tx1"/>
          </a:solidFill>
          <a:latin typeface="+mn-lt"/>
          <a:ea typeface="+mn-ea"/>
          <a:cs typeface="+mn-cs"/>
        </a:defRPr>
      </a:lvl1pPr>
      <a:lvl2pPr marL="164592" indent="-164592" algn="l" defTabSz="914400" rtl="0" eaLnBrk="1" latinLnBrk="0" hangingPunct="1">
        <a:lnSpc>
          <a:spcPct val="100000"/>
        </a:lnSpc>
        <a:spcBef>
          <a:spcPts val="500"/>
        </a:spcBef>
        <a:spcAft>
          <a:spcPts val="0"/>
        </a:spcAft>
        <a:buFont typeface="Arial" panose="020B0604020202020204" pitchFamily="34" charset="0"/>
        <a:buChar char="•"/>
        <a:defRPr sz="1600" kern="1200">
          <a:solidFill>
            <a:schemeClr val="tx1"/>
          </a:solidFill>
          <a:latin typeface="+mn-lt"/>
          <a:ea typeface="+mn-ea"/>
          <a:cs typeface="+mn-cs"/>
        </a:defRPr>
      </a:lvl2pPr>
      <a:lvl3pPr marL="347472" indent="-164592" algn="l" defTabSz="914400" rtl="0" eaLnBrk="1" latinLnBrk="0" hangingPunct="1">
        <a:lnSpc>
          <a:spcPct val="100000"/>
        </a:lnSpc>
        <a:spcBef>
          <a:spcPts val="500"/>
        </a:spcBef>
        <a:spcAft>
          <a:spcPts val="0"/>
        </a:spcAft>
        <a:buFont typeface="System Font Regular"/>
        <a:buChar char="-"/>
        <a:defRPr sz="1600" kern="1200">
          <a:solidFill>
            <a:schemeClr val="tx1"/>
          </a:solidFill>
          <a:latin typeface="+mn-lt"/>
          <a:ea typeface="+mn-ea"/>
          <a:cs typeface="+mn-cs"/>
        </a:defRPr>
      </a:lvl3pPr>
      <a:lvl4pPr marL="530352" indent="-164592" algn="l" defTabSz="914400" rtl="0" eaLnBrk="1" latinLnBrk="0" hangingPunct="1">
        <a:lnSpc>
          <a:spcPct val="100000"/>
        </a:lnSpc>
        <a:spcBef>
          <a:spcPts val="500"/>
        </a:spcBef>
        <a:spcAft>
          <a:spcPts val="0"/>
        </a:spcAft>
        <a:buFont typeface="Arial" panose="020B0604020202020204" pitchFamily="34" charset="0"/>
        <a:buChar char="•"/>
        <a:defRPr sz="1400" kern="1200">
          <a:solidFill>
            <a:schemeClr val="tx1"/>
          </a:solidFill>
          <a:latin typeface="+mn-lt"/>
          <a:ea typeface="+mn-ea"/>
          <a:cs typeface="+mn-cs"/>
        </a:defRPr>
      </a:lvl4pPr>
      <a:lvl5pPr marL="694944" indent="-164592" algn="l" defTabSz="914400" rtl="0" eaLnBrk="1" latinLnBrk="0" hangingPunct="1">
        <a:lnSpc>
          <a:spcPct val="100000"/>
        </a:lnSpc>
        <a:spcBef>
          <a:spcPts val="500"/>
        </a:spcBef>
        <a:spcAft>
          <a:spcPts val="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mailto:compliance@Evoqua.com" TargetMode="External"/><Relationship Id="rId2" Type="http://schemas.openxmlformats.org/officeDocument/2006/relationships/hyperlink" Target="https://secure.ethicspoint.com/domain/media/en/gui/39394/index.html"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ubtitle 28">
            <a:extLst>
              <a:ext uri="{FF2B5EF4-FFF2-40B4-BE49-F238E27FC236}">
                <a16:creationId xmlns:a16="http://schemas.microsoft.com/office/drawing/2014/main" id="{B2B96CB5-84DA-0644-8E13-55CA9B5E02BA}"/>
              </a:ext>
            </a:extLst>
          </p:cNvPr>
          <p:cNvSpPr>
            <a:spLocks noGrp="1"/>
          </p:cNvSpPr>
          <p:nvPr>
            <p:ph type="subTitle" idx="1"/>
          </p:nvPr>
        </p:nvSpPr>
        <p:spPr>
          <a:xfrm>
            <a:off x="6612326" y="2521383"/>
            <a:ext cx="5084374" cy="907617"/>
          </a:xfrm>
        </p:spPr>
        <p:txBody>
          <a:bodyPr>
            <a:normAutofit/>
          </a:bodyPr>
          <a:lstStyle/>
          <a:p>
            <a:r>
              <a:rPr lang="fr-CA" dirty="0"/>
              <a:t>Code de conduite des fournisseurs</a:t>
            </a:r>
          </a:p>
        </p:txBody>
      </p:sp>
    </p:spTree>
    <p:extLst>
      <p:ext uri="{BB962C8B-B14F-4D97-AF65-F5344CB8AC3E}">
        <p14:creationId xmlns:p14="http://schemas.microsoft.com/office/powerpoint/2010/main" val="1723780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CFDE07DA-0F7D-45C4-843F-6AFB7B36A9CE}"/>
              </a:ext>
            </a:extLst>
          </p:cNvPr>
          <p:cNvGraphicFramePr>
            <a:graphicFrameLocks noGrp="1"/>
          </p:cNvGraphicFramePr>
          <p:nvPr>
            <p:ph type="pic" sz="quarter" idx="4294967295"/>
            <p:extLst>
              <p:ext uri="{D42A27DB-BD31-4B8C-83A1-F6EECF244321}">
                <p14:modId xmlns:p14="http://schemas.microsoft.com/office/powerpoint/2010/main" val="3226278146"/>
              </p:ext>
            </p:extLst>
          </p:nvPr>
        </p:nvGraphicFramePr>
        <p:xfrm>
          <a:off x="0" y="0"/>
          <a:ext cx="12192000" cy="5921406"/>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271717778"/>
                    </a:ext>
                  </a:extLst>
                </a:gridCol>
                <a:gridCol w="6096000">
                  <a:extLst>
                    <a:ext uri="{9D8B030D-6E8A-4147-A177-3AD203B41FA5}">
                      <a16:colId xmlns:a16="http://schemas.microsoft.com/office/drawing/2014/main" val="482366983"/>
                    </a:ext>
                  </a:extLst>
                </a:gridCol>
              </a:tblGrid>
              <a:tr h="420455">
                <a:tc>
                  <a:txBody>
                    <a:bodyPr/>
                    <a:lstStyle/>
                    <a:p>
                      <a:r>
                        <a:rPr lang="fr-CA"/>
                        <a:t>Éthique</a:t>
                      </a:r>
                    </a:p>
                  </a:txBody>
                  <a:tcPr/>
                </a:tc>
                <a:tc>
                  <a:txBody>
                    <a:bodyPr/>
                    <a:lstStyle/>
                    <a:p>
                      <a:endParaRPr lang="en-US" dirty="0"/>
                    </a:p>
                  </a:txBody>
                  <a:tcPr/>
                </a:tc>
                <a:extLst>
                  <a:ext uri="{0D108BD9-81ED-4DB2-BD59-A6C34878D82A}">
                    <a16:rowId xmlns:a16="http://schemas.microsoft.com/office/drawing/2014/main" val="3600100578"/>
                  </a:ext>
                </a:extLst>
              </a:tr>
              <a:tr h="808281">
                <a:tc>
                  <a:txBody>
                    <a:bodyPr/>
                    <a:lstStyle/>
                    <a:p>
                      <a:r>
                        <a:rPr lang="fr-CA" sz="1000" b="1">
                          <a:solidFill>
                            <a:schemeClr val="dk1"/>
                          </a:solidFill>
                          <a:latin typeface="+mn-lt"/>
                          <a:ea typeface="+mn-ea"/>
                          <a:cs typeface="+mn-cs"/>
                        </a:rPr>
                        <a:t>Conformité juridique</a:t>
                      </a:r>
                    </a:p>
                    <a:p>
                      <a:pPr marL="169863" lvl="1" indent="-169863">
                        <a:buFont typeface="Arial" panose="020B0604020202020204" pitchFamily="34" charset="0"/>
                        <a:buChar char="•"/>
                      </a:pPr>
                      <a:r>
                        <a:rPr lang="fr-CA" sz="1000">
                          <a:solidFill>
                            <a:schemeClr val="dk1"/>
                          </a:solidFill>
                          <a:latin typeface="+mn-lt"/>
                          <a:ea typeface="+mn-ea"/>
                          <a:cs typeface="+mn-cs"/>
                        </a:rPr>
                        <a:t>Respecter les lois et règlements des systèmes juridiques pertinents en plus des politiques d’Evoqua applicables; les violations de la loi doivent être évitées en toutes circonstances.</a:t>
                      </a:r>
                    </a:p>
                  </a:txBody>
                  <a:tcPr>
                    <a:solidFill>
                      <a:srgbClr val="F2F2F2"/>
                    </a:solidFill>
                  </a:tcPr>
                </a:tc>
                <a:tc rowSpan="2">
                  <a:txBody>
                    <a:bodyPr/>
                    <a:lstStyle/>
                    <a:p>
                      <a:r>
                        <a:rPr lang="fr-CA" sz="1000" b="1">
                          <a:solidFill>
                            <a:schemeClr val="dk1"/>
                          </a:solidFill>
                          <a:latin typeface="+mn-lt"/>
                          <a:ea typeface="+mn-ea"/>
                          <a:cs typeface="+mn-cs"/>
                        </a:rPr>
                        <a:t>Concurrence loyale et lois antitrust</a:t>
                      </a:r>
                    </a:p>
                    <a:p>
                      <a:pPr marL="171450" indent="-171450">
                        <a:buFont typeface="Arial" panose="020B0604020202020204" pitchFamily="34" charset="0"/>
                        <a:buChar char="•"/>
                      </a:pPr>
                      <a:r>
                        <a:rPr lang="fr-CA" sz="1000">
                          <a:solidFill>
                            <a:schemeClr val="dk1"/>
                          </a:solidFill>
                          <a:latin typeface="+mn-lt"/>
                          <a:ea typeface="+mn-ea"/>
                          <a:cs typeface="+mn-cs"/>
                        </a:rPr>
                        <a:t>Ne pas communiquer aux concurrents d’Evoqua les prix, la production, les capacités, les ventes, les offres, les bénéfices, les marges bénéficiaires, les coûts, les méthodes de distribution ou tout autre paramètre qui détermine ou influence le comportement concurrentiel de l’entreprise dans le but de solliciter un comportement parallèle du concurrent.</a:t>
                      </a:r>
                    </a:p>
                    <a:p>
                      <a:pPr marL="171450" indent="-171450">
                        <a:buFont typeface="Arial" panose="020B0604020202020204" pitchFamily="34" charset="0"/>
                        <a:buChar char="•"/>
                      </a:pPr>
                      <a:r>
                        <a:rPr lang="fr-CA" sz="1000">
                          <a:solidFill>
                            <a:schemeClr val="dk1"/>
                          </a:solidFill>
                          <a:latin typeface="+mn-lt"/>
                          <a:ea typeface="+mn-ea"/>
                          <a:cs typeface="+mn-cs"/>
                        </a:rPr>
                        <a:t>Ne pas conclure d’accord avec un concurrent d’Evoqua pour éviter la concurrence, ni restreindre les relations avec les fournisseurs, ni soumettre des offres d’achat fictifs pour enchérir ou diviser la clientèle, les marchés, les territoires ou les programmes de production, ni pour avoir une quelconque influence sur les prix de revente pratiqués par nos acheteurs, ni pour tenter de les amener à limiter l’exportation ou l’importation de produits fournis par Evoqua.</a:t>
                      </a:r>
                    </a:p>
                    <a:p>
                      <a:pPr marL="171450" indent="-171450">
                        <a:buFont typeface="Arial" panose="020B0604020202020204" pitchFamily="34" charset="0"/>
                        <a:buChar char="•"/>
                      </a:pPr>
                      <a:r>
                        <a:rPr lang="fr-CA" sz="1000">
                          <a:solidFill>
                            <a:schemeClr val="dk1"/>
                          </a:solidFill>
                          <a:latin typeface="+mn-lt"/>
                          <a:ea typeface="+mn-ea"/>
                          <a:cs typeface="+mn-cs"/>
                        </a:rPr>
                        <a:t>Ne pas obtenir d’information sur la concurrence en recourant à l’espionnage industriel, à la corruption, au vol ou à l’écoute électronique, ou en communiquant sciemment des informations fausses sur un concurrent, ou ses produits ou services.</a:t>
                      </a:r>
                    </a:p>
                    <a:p>
                      <a:endParaRPr lang="en-US" sz="1000" kern="1200" dirty="0">
                        <a:solidFill>
                          <a:schemeClr val="dk1"/>
                        </a:solidFill>
                        <a:effectLst/>
                        <a:latin typeface="+mn-lt"/>
                        <a:ea typeface="+mn-ea"/>
                        <a:cs typeface="+mn-cs"/>
                      </a:endParaRPr>
                    </a:p>
                  </a:txBody>
                  <a:tcPr>
                    <a:solidFill>
                      <a:srgbClr val="F2F2F2"/>
                    </a:solidFill>
                  </a:tcPr>
                </a:tc>
                <a:extLst>
                  <a:ext uri="{0D108BD9-81ED-4DB2-BD59-A6C34878D82A}">
                    <a16:rowId xmlns:a16="http://schemas.microsoft.com/office/drawing/2014/main" val="3982203615"/>
                  </a:ext>
                </a:extLst>
              </a:tr>
              <a:tr h="1924676">
                <a:tc>
                  <a:txBody>
                    <a:bodyPr/>
                    <a:lstStyle/>
                    <a:p>
                      <a:r>
                        <a:rPr lang="fr-CA" sz="1000" b="1">
                          <a:solidFill>
                            <a:schemeClr val="dk1"/>
                          </a:solidFill>
                          <a:latin typeface="+mn-lt"/>
                          <a:ea typeface="+mn-ea"/>
                          <a:cs typeface="+mn-cs"/>
                        </a:rPr>
                        <a:t>Interdiction des pots-de-vin et lutte contre la corruption</a:t>
                      </a:r>
                    </a:p>
                    <a:p>
                      <a:pPr marL="169863" lvl="1" indent="-169863">
                        <a:buFont typeface="Arial" panose="020B0604020202020204" pitchFamily="34" charset="0"/>
                        <a:buChar char="•"/>
                      </a:pPr>
                      <a:r>
                        <a:rPr lang="fr-CA" sz="1000">
                          <a:solidFill>
                            <a:schemeClr val="dk1"/>
                          </a:solidFill>
                          <a:latin typeface="+mn-lt"/>
                          <a:ea typeface="+mn-ea"/>
                          <a:cs typeface="+mn-cs"/>
                        </a:rPr>
                        <a:t>Ne pas offrir, promettre, accorder ou autoriser, directement ou indirectement, des dons d’argent ou toute autre chose de valeur à un fonctionnaire du gouvernement ou à toute entité commerciale privée ou personne pour influencer une action officielle ou obtenir un avantage indu.</a:t>
                      </a:r>
                    </a:p>
                    <a:p>
                      <a:pPr marL="169863" lvl="1" indent="-169863">
                        <a:buFont typeface="Arial" panose="020B0604020202020204" pitchFamily="34" charset="0"/>
                        <a:buChar char="•"/>
                      </a:pPr>
                      <a:r>
                        <a:rPr lang="fr-CA" sz="1000">
                          <a:solidFill>
                            <a:schemeClr val="dk1"/>
                          </a:solidFill>
                          <a:latin typeface="+mn-lt"/>
                          <a:ea typeface="+mn-ea"/>
                          <a:cs typeface="+mn-cs"/>
                        </a:rPr>
                        <a:t>Ne pas donner d'argent ou d'objet de valeur indirectement (par exemple, à un consultant, un agent, un intermédiaire ou un autre tiers) si les circonstances indiquent que la totalité ou une partie de ce qui est donné peut être directement ou indirectement transmis à : (i) un représentant du gouvernement pour influencer son action officielle ou obtenir un avantage indu ou (ii) une entité commerciale privée en contrepartie d’un avantage indu dans une transaction commerciale.</a:t>
                      </a:r>
                    </a:p>
                  </a:txBody>
                  <a:tcPr>
                    <a:solidFill>
                      <a:srgbClr val="F2F2F2"/>
                    </a:solidFill>
                  </a:tcPr>
                </a:tc>
                <a:tc vMerge="1">
                  <a:txBody>
                    <a:bodyPr/>
                    <a:lstStyle/>
                    <a:p>
                      <a:endParaRPr lang="en-US" sz="1100" kern="1200" dirty="0">
                        <a:solidFill>
                          <a:schemeClr val="dk1"/>
                        </a:solidFill>
                        <a:effectLst/>
                        <a:latin typeface="+mn-lt"/>
                        <a:ea typeface="+mn-ea"/>
                        <a:cs typeface="+mn-cs"/>
                      </a:endParaRPr>
                    </a:p>
                  </a:txBody>
                  <a:tcPr/>
                </a:tc>
                <a:extLst>
                  <a:ext uri="{0D108BD9-81ED-4DB2-BD59-A6C34878D82A}">
                    <a16:rowId xmlns:a16="http://schemas.microsoft.com/office/drawing/2014/main" val="2313989778"/>
                  </a:ext>
                </a:extLst>
              </a:tr>
              <a:tr h="1331440">
                <a:tc>
                  <a:txBody>
                    <a:bodyPr/>
                    <a:lstStyle/>
                    <a:p>
                      <a:r>
                        <a:rPr lang="fr-CA" sz="1000" b="1">
                          <a:solidFill>
                            <a:schemeClr val="dk1"/>
                          </a:solidFill>
                          <a:latin typeface="+mn-lt"/>
                          <a:ea typeface="+mn-ea"/>
                          <a:cs typeface="+mn-cs"/>
                        </a:rPr>
                        <a:t>Conflit d’intérêts</a:t>
                      </a:r>
                    </a:p>
                    <a:p>
                      <a:pPr marL="171450" indent="-171450">
                        <a:buFont typeface="Arial" panose="020B0604020202020204" pitchFamily="34" charset="0"/>
                        <a:buChar char="•"/>
                      </a:pPr>
                      <a:r>
                        <a:rPr lang="fr-CA" sz="1000">
                          <a:solidFill>
                            <a:schemeClr val="dk1"/>
                          </a:solidFill>
                          <a:latin typeface="+mn-lt"/>
                          <a:ea typeface="+mn-ea"/>
                          <a:cs typeface="+mn-cs"/>
                        </a:rPr>
                        <a:t>Éviter les conflits d’intérêts dans tous les travaux avec Evoqua et veiller à ce que tous les sous-traitants évitent de telles situations. Un conflit d'intérêts peut survenir lorsqu'un fournisseur a un intérêt professionnel ou personnel concurrent dans le cadre de l'exercice des activités d'Evoqua. Tout conflit doit être divulgué à la société au moment de la conclusion du contrat ou lorsque le conflit survient.</a:t>
                      </a:r>
                    </a:p>
                  </a:txBody>
                  <a:tcPr>
                    <a:solidFill>
                      <a:srgbClr val="F2F2F2"/>
                    </a:solidFill>
                  </a:tcPr>
                </a:tc>
                <a:tc>
                  <a:txBody>
                    <a:bodyPr/>
                    <a:lstStyle/>
                    <a:p>
                      <a:r>
                        <a:rPr lang="fr-CA" sz="1000" b="1">
                          <a:solidFill>
                            <a:schemeClr val="dk1"/>
                          </a:solidFill>
                          <a:latin typeface="+mn-lt"/>
                          <a:ea typeface="+mn-ea"/>
                          <a:cs typeface="+mn-cs"/>
                        </a:rPr>
                        <a:t>Propriété intellectuelle</a:t>
                      </a:r>
                    </a:p>
                    <a:p>
                      <a:pPr marL="171450" indent="-171450">
                        <a:buFont typeface="Arial" panose="020B0604020202020204" pitchFamily="34" charset="0"/>
                        <a:buChar char="•"/>
                      </a:pPr>
                      <a:r>
                        <a:rPr lang="fr-CA" sz="1000" b="0">
                          <a:solidFill>
                            <a:schemeClr val="dk1"/>
                          </a:solidFill>
                          <a:latin typeface="+mn-lt"/>
                          <a:ea typeface="+mn-ea"/>
                          <a:cs typeface="+mn-cs"/>
                        </a:rPr>
                        <a:t>Protéger et respecter toute propriété intellectuelle appartenant à Evoqua y compris, mais sans s’y limiter, tous les brevets, marques de commerce, droits d’auteur, secrets commerciaux, savoir-faire et autres informations confidentielles ou exclusives d’Evoqua. Les fournisseurs n'ont pas le droit d'utiliser la propriété intellectuelle ou d'autres informations exclusives appartenant à Evoqua sans l'autorisation écrite préalable de la société.</a:t>
                      </a:r>
                    </a:p>
                    <a:p>
                      <a:endParaRPr lang="en-US" sz="1000" kern="1200" dirty="0">
                        <a:solidFill>
                          <a:schemeClr val="dk1"/>
                        </a:solidFill>
                        <a:effectLst/>
                        <a:latin typeface="+mn-lt"/>
                        <a:ea typeface="+mn-ea"/>
                        <a:cs typeface="+mn-cs"/>
                      </a:endParaRPr>
                    </a:p>
                  </a:txBody>
                  <a:tcPr>
                    <a:solidFill>
                      <a:srgbClr val="F2F2F2"/>
                    </a:solidFill>
                  </a:tcPr>
                </a:tc>
                <a:extLst>
                  <a:ext uri="{0D108BD9-81ED-4DB2-BD59-A6C34878D82A}">
                    <a16:rowId xmlns:a16="http://schemas.microsoft.com/office/drawing/2014/main" val="3755784247"/>
                  </a:ext>
                </a:extLst>
              </a:tr>
              <a:tr h="1436554">
                <a:tc>
                  <a:txBody>
                    <a:bodyPr/>
                    <a:lstStyle/>
                    <a:p>
                      <a:r>
                        <a:rPr lang="fr-CA" sz="1000" b="1">
                          <a:solidFill>
                            <a:schemeClr val="dk1"/>
                          </a:solidFill>
                          <a:latin typeface="+mn-lt"/>
                          <a:ea typeface="+mn-ea"/>
                          <a:cs typeface="+mn-cs"/>
                        </a:rPr>
                        <a:t>Confidentialité</a:t>
                      </a:r>
                    </a:p>
                    <a:p>
                      <a:pPr marL="171450" lvl="0" indent="-171450">
                        <a:buFont typeface="Arial" panose="020B0604020202020204" pitchFamily="34" charset="0"/>
                        <a:buChar char="•"/>
                      </a:pPr>
                      <a:r>
                        <a:rPr lang="fr-CA" sz="1000">
                          <a:solidFill>
                            <a:schemeClr val="dk1"/>
                          </a:solidFill>
                          <a:latin typeface="+mn-lt"/>
                          <a:ea typeface="+mn-ea"/>
                          <a:cs typeface="+mn-cs"/>
                        </a:rPr>
                        <a:t>S’engager à protéger les attentes raisonnables en matière de renseignements personnels de toutes les parties, y compris les fournisseurs, les clients, les consommateurs et les employés. Les fournisseurs doivent se conformer aux lois et aux exigences réglementaires régionales et internationales en matière de confidentialité et de sécurité des informations lorsque des renseignements personnels sont recueillis, stockés, traités, transmis et partagés.</a:t>
                      </a:r>
                    </a:p>
                    <a:p>
                      <a:pPr marL="171450" indent="-171450" algn="l" rtl="0">
                        <a:buFont typeface="Arial" panose="020B0604020202020204" pitchFamily="34" charset="0"/>
                        <a:buChar char="•"/>
                      </a:pPr>
                      <a:endParaRPr lang="en-US" sz="1000" kern="1200" dirty="0">
                        <a:solidFill>
                          <a:schemeClr val="dk1"/>
                        </a:solidFill>
                        <a:effectLst/>
                        <a:latin typeface="+mn-lt"/>
                        <a:ea typeface="+mn-ea"/>
                        <a:cs typeface="+mn-cs"/>
                      </a:endParaRPr>
                    </a:p>
                  </a:txBody>
                  <a:tcP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000" b="1" i="0" u="none" strike="noStrike" cap="none" normalizeH="0" baseline="0" noProof="0">
                          <a:ln>
                            <a:noFill/>
                          </a:ln>
                          <a:solidFill>
                            <a:srgbClr val="585958"/>
                          </a:solidFill>
                          <a:uLnTx/>
                          <a:uFillTx/>
                          <a:latin typeface="+mn-lt"/>
                          <a:ea typeface="+mn-ea"/>
                          <a:cs typeface="+mn-cs"/>
                        </a:rPr>
                        <a:t>Approvisionnement responsable en minéraux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000" b="0" i="0" u="none" strike="noStrike" cap="none" normalizeH="0" baseline="0" noProof="0">
                          <a:ln>
                            <a:noFill/>
                          </a:ln>
                          <a:solidFill>
                            <a:srgbClr val="585958"/>
                          </a:solidFill>
                          <a:uLnTx/>
                          <a:uFillTx/>
                          <a:latin typeface="+mn-lt"/>
                          <a:ea typeface="+mn-ea"/>
                          <a:cs typeface="+mn-cs"/>
                        </a:rPr>
                        <a:t>Les participants doivent adopter une politique et exercer une diligence raisonnable sur l'origine et la chaîne de contrôle du tantale, de l'étain, du tungstène et de l'or contenus dans les produits qu'ils fabriquent, afin de garantir raisonnablement qu'ils sont obtenus d'une manière conforme aux principes directeurs pour des chaînes d'approvisionnement responsables en minerais provenant de zones touchées par des conflits et à haut risque de l'Organisation de coopération et de développement économiques (OCDE) ou à un cadre de diligence raisonnable équivalent et reconnu.</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rgbClr val="0070C0"/>
                        </a:solidFill>
                        <a:effectLst/>
                        <a:uLnTx/>
                        <a:uFillTx/>
                        <a:latin typeface="+mn-lt"/>
                        <a:ea typeface="+mn-ea"/>
                        <a:cs typeface="+mn-cs"/>
                      </a:endParaRPr>
                    </a:p>
                  </a:txBody>
                  <a:tcPr>
                    <a:solidFill>
                      <a:srgbClr val="F2F2F2"/>
                    </a:solidFill>
                  </a:tcPr>
                </a:tc>
                <a:extLst>
                  <a:ext uri="{0D108BD9-81ED-4DB2-BD59-A6C34878D82A}">
                    <a16:rowId xmlns:a16="http://schemas.microsoft.com/office/drawing/2014/main" val="173248867"/>
                  </a:ext>
                </a:extLst>
              </a:tr>
            </a:tbl>
          </a:graphicData>
        </a:graphic>
      </p:graphicFrame>
      <p:sp>
        <p:nvSpPr>
          <p:cNvPr id="3" name="TextBox 2"/>
          <p:cNvSpPr txBox="1"/>
          <p:nvPr/>
        </p:nvSpPr>
        <p:spPr>
          <a:xfrm>
            <a:off x="9439638" y="6472767"/>
            <a:ext cx="2543811" cy="200055"/>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700" dirty="0">
                <a:solidFill>
                  <a:srgbClr val="0A3E53"/>
                </a:solidFill>
              </a:rPr>
              <a:t>EVOQUA WATER TECHNOLOGIES  |  2 </a:t>
            </a:r>
          </a:p>
        </p:txBody>
      </p:sp>
    </p:spTree>
    <p:extLst>
      <p:ext uri="{BB962C8B-B14F-4D97-AF65-F5344CB8AC3E}">
        <p14:creationId xmlns:p14="http://schemas.microsoft.com/office/powerpoint/2010/main" val="3244360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CFDE07DA-0F7D-45C4-843F-6AFB7B36A9CE}"/>
              </a:ext>
            </a:extLst>
          </p:cNvPr>
          <p:cNvGraphicFramePr>
            <a:graphicFrameLocks noGrp="1"/>
          </p:cNvGraphicFramePr>
          <p:nvPr>
            <p:ph type="pic" sz="quarter" idx="4294967295"/>
            <p:extLst>
              <p:ext uri="{D42A27DB-BD31-4B8C-83A1-F6EECF244321}">
                <p14:modId xmlns:p14="http://schemas.microsoft.com/office/powerpoint/2010/main" val="1506265700"/>
              </p:ext>
            </p:extLst>
          </p:nvPr>
        </p:nvGraphicFramePr>
        <p:xfrm>
          <a:off x="0" y="0"/>
          <a:ext cx="12192000" cy="5696208"/>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271717778"/>
                    </a:ext>
                  </a:extLst>
                </a:gridCol>
                <a:gridCol w="6096000">
                  <a:extLst>
                    <a:ext uri="{9D8B030D-6E8A-4147-A177-3AD203B41FA5}">
                      <a16:colId xmlns:a16="http://schemas.microsoft.com/office/drawing/2014/main" val="482366983"/>
                    </a:ext>
                  </a:extLst>
                </a:gridCol>
              </a:tblGrid>
              <a:tr h="340242">
                <a:tc>
                  <a:txBody>
                    <a:bodyPr/>
                    <a:lstStyle/>
                    <a:p>
                      <a:r>
                        <a:rPr lang="fr-CA"/>
                        <a:t>Travail</a:t>
                      </a:r>
                    </a:p>
                  </a:txBody>
                  <a:tcPr/>
                </a:tc>
                <a:tc>
                  <a:txBody>
                    <a:bodyPr/>
                    <a:lstStyle/>
                    <a:p>
                      <a:r>
                        <a:rPr lang="fr-CA"/>
                        <a:t>Environnement, santé et sécurité</a:t>
                      </a:r>
                    </a:p>
                  </a:txBody>
                  <a:tcPr/>
                </a:tc>
                <a:extLst>
                  <a:ext uri="{0D108BD9-81ED-4DB2-BD59-A6C34878D82A}">
                    <a16:rowId xmlns:a16="http://schemas.microsoft.com/office/drawing/2014/main" val="3600100578"/>
                  </a:ext>
                </a:extLst>
              </a:tr>
              <a:tr h="1194367">
                <a:tc rowSpan="2">
                  <a:txBody>
                    <a:bodyPr/>
                    <a:lstStyle/>
                    <a:p>
                      <a:r>
                        <a:rPr lang="fr-CA" sz="1000" b="1">
                          <a:solidFill>
                            <a:schemeClr val="dk1"/>
                          </a:solidFill>
                          <a:latin typeface="+mn-lt"/>
                          <a:ea typeface="+mn-ea"/>
                          <a:cs typeface="+mn-cs"/>
                        </a:rPr>
                        <a:t>Droits humains des employés</a:t>
                      </a:r>
                    </a:p>
                    <a:p>
                      <a:pPr marL="171450" indent="-171450">
                        <a:buFont typeface="Arial" panose="020B0604020202020204" pitchFamily="34" charset="0"/>
                        <a:buChar char="•"/>
                      </a:pPr>
                      <a:r>
                        <a:rPr lang="fr-CA" sz="1000" b="0">
                          <a:solidFill>
                            <a:schemeClr val="dk1"/>
                          </a:solidFill>
                          <a:latin typeface="+mn-lt"/>
                          <a:ea typeface="+mn-ea"/>
                          <a:cs typeface="+mn-cs"/>
                        </a:rPr>
                        <a:t>Promouvoir l’égalité des chances et de traitement pour ses employés, sans distinction de race, de nationalité, d’origine sociale, de handicap, d’orientation sexuelle, d’identité de genre, de conviction politique ou religieuse, de sexe ou d’âge.</a:t>
                      </a:r>
                    </a:p>
                    <a:p>
                      <a:pPr marL="171450" indent="-171450">
                        <a:buFont typeface="Arial" panose="020B0604020202020204" pitchFamily="34" charset="0"/>
                        <a:buChar char="•"/>
                      </a:pPr>
                      <a:r>
                        <a:rPr lang="fr-CA" sz="1000" b="0">
                          <a:solidFill>
                            <a:schemeClr val="dk1"/>
                          </a:solidFill>
                          <a:latin typeface="+mn-lt"/>
                          <a:ea typeface="+mn-ea"/>
                          <a:cs typeface="+mn-cs"/>
                        </a:rPr>
                        <a:t>Respecter la dignité personnelle, la vie privée et les droits de chaque individu.</a:t>
                      </a:r>
                    </a:p>
                    <a:p>
                      <a:pPr marL="171450" indent="-171450">
                        <a:buFont typeface="Arial" panose="020B0604020202020204" pitchFamily="34" charset="0"/>
                        <a:buChar char="•"/>
                      </a:pPr>
                      <a:r>
                        <a:rPr lang="fr-CA" sz="1000" b="0">
                          <a:solidFill>
                            <a:schemeClr val="dk1"/>
                          </a:solidFill>
                          <a:latin typeface="+mn-lt"/>
                          <a:ea typeface="+mn-ea"/>
                          <a:cs typeface="+mn-cs"/>
                        </a:rPr>
                        <a:t>Refuser de faire travailler quelqu’un contre sa volonté.</a:t>
                      </a:r>
                    </a:p>
                    <a:p>
                      <a:pPr marL="171450" indent="-171450">
                        <a:buFont typeface="Arial" panose="020B0604020202020204" pitchFamily="34" charset="0"/>
                        <a:buChar char="•"/>
                      </a:pPr>
                      <a:r>
                        <a:rPr lang="fr-CA" sz="1000" b="0">
                          <a:solidFill>
                            <a:schemeClr val="dk1"/>
                          </a:solidFill>
                          <a:latin typeface="+mn-lt"/>
                          <a:ea typeface="+mn-ea"/>
                          <a:cs typeface="+mn-cs"/>
                        </a:rPr>
                        <a:t>Refuser de tolérer tout traitement inacceptable des employés, tel que la cruauté mentale, le harcèlement sexuel ou la discrimination.</a:t>
                      </a:r>
                    </a:p>
                    <a:p>
                      <a:pPr marL="171450" indent="-171450">
                        <a:buFont typeface="Arial" panose="020B0604020202020204" pitchFamily="34" charset="0"/>
                        <a:buChar char="•"/>
                      </a:pPr>
                      <a:r>
                        <a:rPr lang="fr-CA" sz="1000" b="0">
                          <a:solidFill>
                            <a:schemeClr val="dk1"/>
                          </a:solidFill>
                          <a:latin typeface="+mn-lt"/>
                          <a:ea typeface="+mn-ea"/>
                          <a:cs typeface="+mn-cs"/>
                        </a:rPr>
                        <a:t>Interdire les comportements, y compris les gestes, le langage et les contacts physiques, qui sont de nature sexuelle, coercitive, menaçante, abusive ou relevant de l’exploitation.</a:t>
                      </a:r>
                    </a:p>
                    <a:p>
                      <a:pPr marL="171450" indent="-171450">
                        <a:buFont typeface="Arial" panose="020B0604020202020204" pitchFamily="34" charset="0"/>
                        <a:buChar char="•"/>
                      </a:pPr>
                      <a:r>
                        <a:rPr lang="fr-CA" sz="1000" b="0">
                          <a:solidFill>
                            <a:schemeClr val="dk1"/>
                          </a:solidFill>
                          <a:latin typeface="+mn-lt"/>
                          <a:ea typeface="+mn-ea"/>
                          <a:cs typeface="+mn-cs"/>
                        </a:rPr>
                        <a:t>Rémunérer équitablement et garantir le salaire minimum légal national en vigueur.</a:t>
                      </a:r>
                    </a:p>
                    <a:p>
                      <a:pPr marL="171450" indent="-171450">
                        <a:buFont typeface="Arial" panose="020B0604020202020204" pitchFamily="34" charset="0"/>
                        <a:buChar char="•"/>
                      </a:pPr>
                      <a:r>
                        <a:rPr lang="fr-CA" sz="1000" b="0">
                          <a:solidFill>
                            <a:schemeClr val="dk1"/>
                          </a:solidFill>
                          <a:latin typeface="+mn-lt"/>
                          <a:ea typeface="+mn-ea"/>
                          <a:cs typeface="+mn-cs"/>
                        </a:rPr>
                        <a:t>Respecter le nombre maximum d’heures de travail prévu par les lois applicables dans les régions où l’employé travaille.</a:t>
                      </a:r>
                    </a:p>
                  </a:txBody>
                  <a:tcPr>
                    <a:solidFill>
                      <a:srgbClr val="F2F2F2"/>
                    </a:solidFill>
                  </a:tcPr>
                </a:tc>
                <a:tc>
                  <a:txBody>
                    <a:bodyPr/>
                    <a:lstStyle/>
                    <a:p>
                      <a:r>
                        <a:rPr lang="fr-CA" sz="1000" b="1">
                          <a:solidFill>
                            <a:schemeClr val="dk1"/>
                          </a:solidFill>
                          <a:latin typeface="+mn-lt"/>
                          <a:ea typeface="+mn-ea"/>
                          <a:cs typeface="+mn-cs"/>
                        </a:rPr>
                        <a:t>Employés</a:t>
                      </a:r>
                    </a:p>
                    <a:p>
                      <a:pPr marL="171450" indent="-171450">
                        <a:buFont typeface="Arial" panose="020B0604020202020204" pitchFamily="34" charset="0"/>
                        <a:buChar char="•"/>
                      </a:pPr>
                      <a:r>
                        <a:rPr lang="fr-CA" sz="1000">
                          <a:solidFill>
                            <a:schemeClr val="dk1"/>
                          </a:solidFill>
                          <a:latin typeface="+mn-lt"/>
                          <a:ea typeface="+mn-ea"/>
                          <a:cs typeface="+mn-cs"/>
                        </a:rPr>
                        <a:t>Assumer la responsabilité de la santé et de la sécurité des employés.</a:t>
                      </a:r>
                    </a:p>
                    <a:p>
                      <a:pPr marL="171450" indent="-171450">
                        <a:buFont typeface="Arial" panose="020B0604020202020204" pitchFamily="34" charset="0"/>
                        <a:buChar char="•"/>
                      </a:pPr>
                      <a:r>
                        <a:rPr lang="fr-CA" sz="1000">
                          <a:solidFill>
                            <a:schemeClr val="dk1"/>
                          </a:solidFill>
                          <a:latin typeface="+mn-lt"/>
                          <a:ea typeface="+mn-ea"/>
                          <a:cs typeface="+mn-cs"/>
                        </a:rPr>
                        <a:t>Maîtriser les risques et prendre des mesures de précaution contre les accidents et les risques professionnels.</a:t>
                      </a:r>
                    </a:p>
                    <a:p>
                      <a:pPr marL="171450" indent="-171450">
                        <a:buFont typeface="Arial" panose="020B0604020202020204" pitchFamily="34" charset="0"/>
                        <a:buChar char="•"/>
                      </a:pPr>
                      <a:r>
                        <a:rPr lang="fr-CA" sz="1000">
                          <a:solidFill>
                            <a:schemeClr val="dk1"/>
                          </a:solidFill>
                          <a:latin typeface="+mn-lt"/>
                          <a:ea typeface="+mn-ea"/>
                          <a:cs typeface="+mn-cs"/>
                        </a:rPr>
                        <a:t>Former les employés sur les questions de santé et de sécurité pertinentes.</a:t>
                      </a:r>
                    </a:p>
                    <a:p>
                      <a:endParaRPr lang="en-US" sz="1000" kern="1200" dirty="0">
                        <a:solidFill>
                          <a:schemeClr val="dk1"/>
                        </a:solidFill>
                        <a:effectLst/>
                        <a:latin typeface="+mn-lt"/>
                        <a:ea typeface="+mn-ea"/>
                        <a:cs typeface="+mn-cs"/>
                      </a:endParaRPr>
                    </a:p>
                  </a:txBody>
                  <a:tcPr>
                    <a:solidFill>
                      <a:srgbClr val="F2F2F2"/>
                    </a:solidFill>
                  </a:tcPr>
                </a:tc>
                <a:extLst>
                  <a:ext uri="{0D108BD9-81ED-4DB2-BD59-A6C34878D82A}">
                    <a16:rowId xmlns:a16="http://schemas.microsoft.com/office/drawing/2014/main" val="3982203615"/>
                  </a:ext>
                </a:extLst>
              </a:tr>
              <a:tr h="1599385">
                <a:tc vMerge="1">
                  <a:txBody>
                    <a:bodyPr/>
                    <a:lstStyle/>
                    <a:p>
                      <a:endParaRPr lang="en-US"/>
                    </a:p>
                  </a:txBody>
                  <a:tcPr/>
                </a:tc>
                <a:tc rowSpan="2">
                  <a:txBody>
                    <a:bodyPr/>
                    <a:lstStyle/>
                    <a:p>
                      <a:r>
                        <a:rPr lang="fr-CA" sz="1000" b="1" i="0">
                          <a:solidFill>
                            <a:schemeClr val="dk1"/>
                          </a:solidFill>
                          <a:latin typeface="+mn-lt"/>
                          <a:ea typeface="+mn-ea"/>
                          <a:cs typeface="+mn-cs"/>
                        </a:rPr>
                        <a:t>Environnement</a:t>
                      </a:r>
                    </a:p>
                    <a:p>
                      <a:pPr marL="171450" indent="-171450">
                        <a:buFont typeface="Arial" panose="020B0604020202020204" pitchFamily="34" charset="0"/>
                        <a:buChar char="•"/>
                      </a:pPr>
                      <a:r>
                        <a:rPr lang="fr-CA" sz="1000">
                          <a:solidFill>
                            <a:schemeClr val="dk1"/>
                          </a:solidFill>
                          <a:latin typeface="+mn-lt"/>
                          <a:ea typeface="+mn-ea"/>
                          <a:cs typeface="+mn-cs"/>
                        </a:rPr>
                        <a:t>Prendre des mesures raisonnables pour réduire au minimum les déchets environnementaux et les répercussions sur toutes les activités commerciales, y compris la réduction des déchets de matériaux, des émissions et du prélèvement d’eau.</a:t>
                      </a:r>
                    </a:p>
                    <a:p>
                      <a:pPr marL="171450" indent="-171450">
                        <a:buFont typeface="Arial" panose="020B0604020202020204" pitchFamily="34" charset="0"/>
                        <a:buChar char="•"/>
                      </a:pPr>
                      <a:r>
                        <a:rPr lang="fr-CA" sz="1000">
                          <a:solidFill>
                            <a:schemeClr val="dk1"/>
                          </a:solidFill>
                          <a:latin typeface="+mn-lt"/>
                          <a:ea typeface="+mn-ea"/>
                          <a:cs typeface="+mn-cs"/>
                        </a:rPr>
                        <a:t>Obtenir, maintenir et respecter tous les permis, approbations et enregistrements environnementaux requis.</a:t>
                      </a:r>
                    </a:p>
                    <a:p>
                      <a:pPr marL="171450" indent="-171450">
                        <a:buFont typeface="Arial" panose="020B0604020202020204" pitchFamily="34" charset="0"/>
                        <a:buChar char="•"/>
                      </a:pPr>
                      <a:r>
                        <a:rPr lang="fr-CA" sz="1000">
                          <a:solidFill>
                            <a:schemeClr val="dk1"/>
                          </a:solidFill>
                          <a:latin typeface="+mn-lt"/>
                          <a:ea typeface="+mn-ea"/>
                          <a:cs typeface="+mn-cs"/>
                        </a:rPr>
                        <a:t>Les produits chimiques et autres matériaux présentant un danger pour la personne ou l’environnement doivent être identifiés, étiquetés et gérés de manière à garantir une manipulation, un transport, un stockage, une utilisation, un recyclage ou une réutilisation ainsi qu’une élimination sécuritaires.</a:t>
                      </a:r>
                    </a:p>
                    <a:p>
                      <a:pPr marL="171450" indent="-171450">
                        <a:buFont typeface="Arial" panose="020B0604020202020204" pitchFamily="34" charset="0"/>
                        <a:buChar char="•"/>
                      </a:pPr>
                      <a:r>
                        <a:rPr lang="fr-CA" sz="1000">
                          <a:solidFill>
                            <a:schemeClr val="dk1"/>
                          </a:solidFill>
                          <a:latin typeface="+mn-lt"/>
                          <a:ea typeface="+mn-ea"/>
                          <a:cs typeface="+mn-cs"/>
                        </a:rPr>
                        <a:t>Respecter toutes les lois, réglementations et exigences des clients applicables concernant l’interdiction ou la restriction de substances spécifiques dans les produits et la fabrication, y compris l’étiquetage pour le recyclage et l’élimination.	</a:t>
                      </a:r>
                    </a:p>
                    <a:p>
                      <a:endParaRPr lang="en-US" sz="1000" kern="1200" dirty="0">
                        <a:solidFill>
                          <a:schemeClr val="dk1"/>
                        </a:solidFill>
                        <a:effectLst/>
                        <a:latin typeface="+mn-lt"/>
                        <a:ea typeface="+mn-ea"/>
                        <a:cs typeface="+mn-cs"/>
                      </a:endParaRPr>
                    </a:p>
                  </a:txBody>
                  <a:tcPr>
                    <a:solidFill>
                      <a:srgbClr val="F2F2F2"/>
                    </a:solidFill>
                  </a:tcPr>
                </a:tc>
                <a:extLst>
                  <a:ext uri="{0D108BD9-81ED-4DB2-BD59-A6C34878D82A}">
                    <a16:rowId xmlns:a16="http://schemas.microsoft.com/office/drawing/2014/main" val="206264577"/>
                  </a:ext>
                </a:extLst>
              </a:tr>
              <a:tr h="852701">
                <a:tc rowSpan="3">
                  <a:txBody>
                    <a:bodyPr/>
                    <a:lstStyle/>
                    <a:p>
                      <a:r>
                        <a:rPr lang="fr-CA" sz="1000" b="1">
                          <a:solidFill>
                            <a:schemeClr val="dk1"/>
                          </a:solidFill>
                          <a:latin typeface="+mn-lt"/>
                          <a:ea typeface="+mn-ea"/>
                          <a:cs typeface="+mn-cs"/>
                        </a:rPr>
                        <a:t>Travail des enfants et traite des personnes</a:t>
                      </a:r>
                    </a:p>
                    <a:p>
                      <a:pPr marL="171450" indent="-171450">
                        <a:buFont typeface="Arial" panose="020B0604020202020204" pitchFamily="34" charset="0"/>
                        <a:buChar char="•"/>
                      </a:pPr>
                      <a:r>
                        <a:rPr lang="fr-CA" sz="1000" b="0">
                          <a:solidFill>
                            <a:schemeClr val="dk1"/>
                          </a:solidFill>
                          <a:latin typeface="+mn-lt"/>
                          <a:ea typeface="+mn-ea"/>
                          <a:cs typeface="+mn-cs"/>
                        </a:rPr>
                        <a:t>Veiller à ce que le travail obligatoire – y compris le travail des enfants, le travail forcé, l’esclavage et la traite des personnes – ne soit pas utilisé dans l’exécution du travail. Le terme « enfant » désigne toute personne n’ayant pas atteint l’âge minimum légal pour l’emploi où le travail est effectué.</a:t>
                      </a:r>
                    </a:p>
                    <a:p>
                      <a:pPr marL="171450" indent="-171450">
                        <a:buFont typeface="Arial" panose="020B0604020202020204" pitchFamily="34" charset="0"/>
                        <a:buChar char="•"/>
                      </a:pPr>
                      <a:r>
                        <a:rPr lang="fr-CA" sz="1000" b="0">
                          <a:solidFill>
                            <a:schemeClr val="dk1"/>
                          </a:solidFill>
                          <a:latin typeface="+mn-lt"/>
                          <a:ea typeface="+mn-ea"/>
                          <a:cs typeface="+mn-cs"/>
                        </a:rPr>
                        <a:t>Ne pas employer de travailleurs de moins de 15 ans ou, dans les pays soumis à l’exception des pays en développement de la Convention 138 de l’OIT, ne pas employer de travailleurs de moins de 14 ans.</a:t>
                      </a:r>
                    </a:p>
                  </a:txBody>
                  <a:tcPr>
                    <a:solidFill>
                      <a:srgbClr val="F2F2F2"/>
                    </a:solidFill>
                  </a:tcPr>
                </a:tc>
                <a:tc vMerge="1">
                  <a:txBody>
                    <a:bodyPr/>
                    <a:lstStyle/>
                    <a:p>
                      <a:endParaRPr lang="en-US" sz="1100" kern="1200" dirty="0">
                        <a:solidFill>
                          <a:schemeClr val="dk1"/>
                        </a:solidFill>
                        <a:effectLst/>
                        <a:latin typeface="+mn-lt"/>
                        <a:ea typeface="+mn-ea"/>
                        <a:cs typeface="+mn-cs"/>
                      </a:endParaRPr>
                    </a:p>
                  </a:txBody>
                  <a:tcPr/>
                </a:tc>
                <a:extLst>
                  <a:ext uri="{0D108BD9-81ED-4DB2-BD59-A6C34878D82A}">
                    <a16:rowId xmlns:a16="http://schemas.microsoft.com/office/drawing/2014/main" val="2313989778"/>
                  </a:ext>
                </a:extLst>
              </a:tr>
              <a:tr h="434315">
                <a:tc vMerge="1">
                  <a:txBody>
                    <a:bodyPr/>
                    <a:lstStyle/>
                    <a:p>
                      <a:endParaRPr lang="en-US"/>
                    </a:p>
                  </a:txBody>
                  <a:tcPr/>
                </a:tc>
                <a:tc>
                  <a:txBody>
                    <a:bodyPr/>
                    <a:lstStyle/>
                    <a:p>
                      <a:r>
                        <a:rPr lang="fr-CA" sz="1800" b="1">
                          <a:solidFill>
                            <a:schemeClr val="bg1"/>
                          </a:solidFill>
                          <a:latin typeface="+mn-lt"/>
                          <a:ea typeface="+mn-ea"/>
                          <a:cs typeface="+mn-cs"/>
                        </a:rPr>
                        <a:t>Signaler des préoccupations ou des fautes</a:t>
                      </a:r>
                    </a:p>
                  </a:txBody>
                  <a:tcPr>
                    <a:solidFill>
                      <a:schemeClr val="accent1"/>
                    </a:solidFill>
                  </a:tcPr>
                </a:tc>
                <a:extLst>
                  <a:ext uri="{0D108BD9-81ED-4DB2-BD59-A6C34878D82A}">
                    <a16:rowId xmlns:a16="http://schemas.microsoft.com/office/drawing/2014/main" val="1467262535"/>
                  </a:ext>
                </a:extLst>
              </a:tr>
              <a:tr h="192688">
                <a:tc vMerge="1">
                  <a:txBody>
                    <a:bodyPr/>
                    <a:lstStyle/>
                    <a:p>
                      <a:pPr marL="171450" indent="-171450" algn="l" rtl="0">
                        <a:buFont typeface="Arial" panose="020B0604020202020204" pitchFamily="34" charset="0"/>
                        <a:buChar char="•"/>
                      </a:pPr>
                      <a:endParaRPr lang="en-US" sz="1000" b="0" kern="1200" dirty="0">
                        <a:solidFill>
                          <a:schemeClr val="dk1"/>
                        </a:solidFill>
                        <a:effectLst/>
                        <a:latin typeface="+mn-lt"/>
                        <a:ea typeface="+mn-ea"/>
                        <a:cs typeface="+mn-cs"/>
                      </a:endParaRPr>
                    </a:p>
                  </a:txBody>
                  <a:tcPr>
                    <a:solidFill>
                      <a:srgbClr val="F2F2F2"/>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CA" sz="1600" b="1" i="0" u="none" strike="noStrike" cap="none" normalizeH="0" baseline="0" noProof="0">
                          <a:ln>
                            <a:noFill/>
                          </a:ln>
                          <a:solidFill>
                            <a:schemeClr val="tx1"/>
                          </a:solidFill>
                          <a:uLnTx/>
                          <a:uFillTx/>
                          <a:latin typeface="+mn-lt"/>
                          <a:ea typeface="+mn-ea"/>
                          <a:cs typeface="+mn-cs"/>
                        </a:rPr>
                        <a:t>Personnes-ressources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600" b="0" i="0" u="none" strike="noStrike" cap="none" normalizeH="0" baseline="0" noProof="0">
                          <a:ln>
                            <a:noFill/>
                          </a:ln>
                          <a:solidFill>
                            <a:schemeClr val="tx1"/>
                          </a:solidFill>
                          <a:uLnTx/>
                          <a:uFillTx/>
                          <a:latin typeface="+mn-lt"/>
                          <a:ea typeface="+mn-ea"/>
                          <a:cs typeface="+mn-cs"/>
                        </a:rPr>
                        <a:t>Votre représentant commercial Evoqua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600" b="0" i="0" u="none" strike="noStrike" cap="none" normalizeH="0" baseline="0" noProof="0">
                          <a:ln>
                            <a:noFill/>
                          </a:ln>
                          <a:uLnTx/>
                          <a:uFillTx/>
                          <a:latin typeface="+mn-lt"/>
                          <a:ea typeface="+mn-ea"/>
                          <a:cs typeface="+mn-cs"/>
                        </a:rPr>
                        <a:t>Evoqua Global </a:t>
                      </a:r>
                      <a:r>
                        <a:rPr kumimoji="0" lang="fr-CA" sz="1600" b="0" i="0" u="none" strike="noStrike" cap="none" normalizeH="0" baseline="0" noProof="0">
                          <a:ln>
                            <a:noFill/>
                          </a:ln>
                          <a:solidFill>
                            <a:srgbClr val="0070C0"/>
                          </a:solidFill>
                          <a:uLnTx/>
                          <a:uFillTx/>
                          <a:latin typeface="+mn-lt"/>
                          <a:ea typeface="+mn-ea"/>
                          <a:cs typeface="+mn-cs"/>
                          <a:hlinkClick r:id="rId2">
                            <a:extLst>
                              <a:ext uri="{A12FA001-AC4F-418D-AE19-62706E023703}">
                                <ahyp:hlinkClr xmlns:ahyp="http://schemas.microsoft.com/office/drawing/2018/hyperlinkcolor" val="tx"/>
                              </a:ext>
                            </a:extLst>
                          </a:hlinkClick>
                        </a:rPr>
                        <a:t>Ligne d’assistance sur la conformité</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cap="none" normalizeH="0" baseline="0" noProof="0">
                          <a:ln>
                            <a:noFill/>
                          </a:ln>
                          <a:solidFill>
                            <a:schemeClr val="tx1"/>
                          </a:solidFill>
                          <a:uLnTx/>
                          <a:uFillTx/>
                          <a:latin typeface="+mn-lt"/>
                          <a:ea typeface="+mn-ea"/>
                          <a:cs typeface="+mn-cs"/>
                        </a:rPr>
                        <a:t>Signalement anonyme disponible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600" b="0" i="0" u="none" strike="noStrike" cap="none" normalizeH="0" baseline="0" noProof="0">
                          <a:ln>
                            <a:noFill/>
                          </a:ln>
                          <a:solidFill>
                            <a:srgbClr val="0070C0"/>
                          </a:solidFill>
                          <a:uLnTx/>
                          <a:uFillTx/>
                          <a:latin typeface="+mn-lt"/>
                          <a:ea typeface="+mn-ea"/>
                          <a:cs typeface="+mn-cs"/>
                          <a:hlinkClick r:id="rId3">
                            <a:extLst>
                              <a:ext uri="{A12FA001-AC4F-418D-AE19-62706E023703}">
                                <ahyp:hlinkClr xmlns:ahyp="http://schemas.microsoft.com/office/drawing/2018/hyperlinkcolor" val="tx"/>
                              </a:ext>
                            </a:extLst>
                          </a:hlinkClick>
                        </a:rPr>
                        <a:t>compliance@evoqua.com</a:t>
                      </a:r>
                      <a:r>
                        <a:rPr kumimoji="0" lang="fr-CA" sz="1600" b="0" i="0" u="none" strike="noStrike" cap="none" normalizeH="0" baseline="0" noProof="0">
                          <a:ln>
                            <a:noFill/>
                          </a:ln>
                          <a:solidFill>
                            <a:srgbClr val="0070C0"/>
                          </a:solidFill>
                          <a:uLnTx/>
                          <a:uFillTx/>
                          <a:latin typeface="+mn-lt"/>
                          <a:ea typeface="+mn-ea"/>
                          <a:cs typeface="+mn-cs"/>
                        </a:rPr>
                        <a:t> </a:t>
                      </a:r>
                    </a:p>
                  </a:txBody>
                  <a:tcPr>
                    <a:solidFill>
                      <a:schemeClr val="tx2"/>
                    </a:solidFill>
                  </a:tcPr>
                </a:tc>
                <a:extLst>
                  <a:ext uri="{0D108BD9-81ED-4DB2-BD59-A6C34878D82A}">
                    <a16:rowId xmlns:a16="http://schemas.microsoft.com/office/drawing/2014/main" val="581982381"/>
                  </a:ext>
                </a:extLst>
              </a:tr>
              <a:tr h="1034656">
                <a:tc>
                  <a:txBody>
                    <a:bodyPr/>
                    <a:lstStyle/>
                    <a:p>
                      <a:r>
                        <a:rPr lang="fr-CA" sz="1000" b="1">
                          <a:solidFill>
                            <a:schemeClr val="dk1"/>
                          </a:solidFill>
                          <a:latin typeface="+mn-lt"/>
                          <a:ea typeface="+mn-ea"/>
                          <a:cs typeface="+mn-cs"/>
                        </a:rPr>
                        <a:t>Protection de l’identité et non-représailles</a:t>
                      </a:r>
                    </a:p>
                    <a:p>
                      <a:pPr marL="171450" indent="-171450">
                        <a:buFont typeface="Arial" panose="020B0604020202020204" pitchFamily="34" charset="0"/>
                        <a:buChar char="•"/>
                      </a:pPr>
                      <a:r>
                        <a:rPr lang="fr-CA" sz="1000" b="0">
                          <a:solidFill>
                            <a:schemeClr val="dk1"/>
                          </a:solidFill>
                          <a:latin typeface="+mn-lt"/>
                          <a:ea typeface="+mn-ea"/>
                          <a:cs typeface="+mn-cs"/>
                        </a:rPr>
                        <a:t>Maintenir des programmes qui garantissent la confidentialité, l’anonymat et la protection des lanceurs d’alerte, sauf si la loi l’interdit. Les fournisseurs doivent avoir un processus de communication permettant à leurs employés de soulever des préoccupations sans crainte de représailles.</a:t>
                      </a:r>
                    </a:p>
                  </a:txBody>
                  <a:tcPr>
                    <a:solidFill>
                      <a:srgbClr val="F2F2F2"/>
                    </a:solidFill>
                  </a:tcPr>
                </a:tc>
                <a:tc vMerge="1">
                  <a:txBody>
                    <a:bodyPr/>
                    <a:lstStyle/>
                    <a:p>
                      <a:endParaRPr lang="en-US" sz="1000" kern="1200" dirty="0">
                        <a:solidFill>
                          <a:schemeClr val="dk1"/>
                        </a:solidFill>
                        <a:effectLst/>
                        <a:latin typeface="+mn-lt"/>
                        <a:ea typeface="+mn-ea"/>
                        <a:cs typeface="+mn-cs"/>
                      </a:endParaRPr>
                    </a:p>
                  </a:txBody>
                  <a:tcPr>
                    <a:solidFill>
                      <a:srgbClr val="F2F2F2"/>
                    </a:solidFill>
                  </a:tcPr>
                </a:tc>
                <a:extLst>
                  <a:ext uri="{0D108BD9-81ED-4DB2-BD59-A6C34878D82A}">
                    <a16:rowId xmlns:a16="http://schemas.microsoft.com/office/drawing/2014/main" val="3755784247"/>
                  </a:ext>
                </a:extLst>
              </a:tr>
            </a:tbl>
          </a:graphicData>
        </a:graphic>
      </p:graphicFrame>
      <p:sp>
        <p:nvSpPr>
          <p:cNvPr id="3" name="TextBox 2"/>
          <p:cNvSpPr txBox="1"/>
          <p:nvPr/>
        </p:nvSpPr>
        <p:spPr>
          <a:xfrm>
            <a:off x="9413512" y="6472767"/>
            <a:ext cx="2543811" cy="200055"/>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700" dirty="0">
                <a:solidFill>
                  <a:srgbClr val="0A3E53"/>
                </a:solidFill>
              </a:rPr>
              <a:t>EVOQUA WATER TECHNOLOGIES  |  3</a:t>
            </a:r>
          </a:p>
        </p:txBody>
      </p:sp>
    </p:spTree>
    <p:extLst>
      <p:ext uri="{BB962C8B-B14F-4D97-AF65-F5344CB8AC3E}">
        <p14:creationId xmlns:p14="http://schemas.microsoft.com/office/powerpoint/2010/main" val="430050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049D1-74C2-45FD-A121-24EA7A423D85}"/>
              </a:ext>
            </a:extLst>
          </p:cNvPr>
          <p:cNvSpPr>
            <a:spLocks noGrp="1"/>
          </p:cNvSpPr>
          <p:nvPr>
            <p:ph type="title" idx="4294967295"/>
          </p:nvPr>
        </p:nvSpPr>
        <p:spPr>
          <a:xfrm>
            <a:off x="0" y="203200"/>
            <a:ext cx="10764838" cy="387350"/>
          </a:xfrm>
        </p:spPr>
        <p:txBody>
          <a:bodyPr>
            <a:normAutofit fontScale="90000"/>
          </a:bodyPr>
          <a:lstStyle/>
          <a:p>
            <a:r>
              <a:rPr lang="fr-CA"/>
              <a:t>Code de conduite des fournisseurs d'Evoqua</a:t>
            </a:r>
          </a:p>
        </p:txBody>
      </p:sp>
      <p:graphicFrame>
        <p:nvGraphicFramePr>
          <p:cNvPr id="5" name="Table 5">
            <a:extLst>
              <a:ext uri="{FF2B5EF4-FFF2-40B4-BE49-F238E27FC236}">
                <a16:creationId xmlns:a16="http://schemas.microsoft.com/office/drawing/2014/main" id="{CFDE07DA-0F7D-45C4-843F-6AFB7B36A9CE}"/>
              </a:ext>
            </a:extLst>
          </p:cNvPr>
          <p:cNvGraphicFramePr>
            <a:graphicFrameLocks noGrp="1"/>
          </p:cNvGraphicFramePr>
          <p:nvPr>
            <p:ph type="pic" sz="quarter" idx="4294967295"/>
            <p:extLst>
              <p:ext uri="{D42A27DB-BD31-4B8C-83A1-F6EECF244321}">
                <p14:modId xmlns:p14="http://schemas.microsoft.com/office/powerpoint/2010/main" val="4125193381"/>
              </p:ext>
            </p:extLst>
          </p:nvPr>
        </p:nvGraphicFramePr>
        <p:xfrm>
          <a:off x="0" y="784225"/>
          <a:ext cx="12192000" cy="5071872"/>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271717778"/>
                    </a:ext>
                  </a:extLst>
                </a:gridCol>
              </a:tblGrid>
              <a:tr h="263183">
                <a:tc>
                  <a:txBody>
                    <a:bodyPr/>
                    <a:lstStyle/>
                    <a:p>
                      <a:r>
                        <a:rPr lang="fr-CA"/>
                        <a:t>Déclaration</a:t>
                      </a:r>
                    </a:p>
                  </a:txBody>
                  <a:tcPr/>
                </a:tc>
                <a:extLst>
                  <a:ext uri="{0D108BD9-81ED-4DB2-BD59-A6C34878D82A}">
                    <a16:rowId xmlns:a16="http://schemas.microsoft.com/office/drawing/2014/main" val="3600100578"/>
                  </a:ext>
                </a:extLst>
              </a:tr>
              <a:tr h="3386289">
                <a:tc>
                  <a:txBody>
                    <a:body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fr-CA" sz="1600" b="0" i="0" u="none" strike="noStrike" cap="none" normalizeH="0" baseline="0" noProof="0" dirty="0">
                          <a:ln>
                            <a:noFill/>
                          </a:ln>
                          <a:solidFill>
                            <a:srgbClr val="585958"/>
                          </a:solidFill>
                          <a:uLnTx/>
                          <a:uFillTx/>
                          <a:latin typeface="+mn-lt"/>
                          <a:ea typeface="+mn-ea"/>
                          <a:cs typeface="+mn-cs"/>
                        </a:rPr>
                        <a:t>En signant ce document, je déclare :</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fr-CA" sz="1600" b="0" i="0" u="none" strike="noStrike" cap="none" normalizeH="0" baseline="0" noProof="0" dirty="0">
                          <a:ln>
                            <a:noFill/>
                          </a:ln>
                          <a:solidFill>
                            <a:srgbClr val="585958"/>
                          </a:solidFill>
                          <a:uLnTx/>
                          <a:uFillTx/>
                          <a:latin typeface="+mn-lt"/>
                          <a:ea typeface="+mn-ea"/>
                          <a:cs typeface="+mn-cs"/>
                        </a:rPr>
                        <a:t>J’ai lu, compris et approuvé le code de conduite des fournisseurs d’Evoqua.</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fr-CA" sz="1600" b="0" i="0" u="none" strike="noStrike" cap="none" normalizeH="0" baseline="0" noProof="0" dirty="0">
                          <a:ln>
                            <a:noFill/>
                          </a:ln>
                          <a:solidFill>
                            <a:srgbClr val="585958"/>
                          </a:solidFill>
                          <a:uLnTx/>
                          <a:uFillTx/>
                          <a:latin typeface="+mn-lt"/>
                          <a:ea typeface="+mn-ea"/>
                          <a:cs typeface="+mn-cs"/>
                        </a:rPr>
                        <a:t>Le fournisseur respectera les normes du code de conduite des fournisseurs et signalera les violations de celui-ci. </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fr-CA" sz="1600" b="0" i="0" u="none" strike="noStrike" cap="none" normalizeH="0" baseline="0" noProof="0" dirty="0">
                          <a:ln>
                            <a:noFill/>
                          </a:ln>
                          <a:solidFill>
                            <a:srgbClr val="585958"/>
                          </a:solidFill>
                          <a:uLnTx/>
                          <a:uFillTx/>
                          <a:latin typeface="+mn-lt"/>
                          <a:ea typeface="+mn-ea"/>
                          <a:cs typeface="+mn-cs"/>
                        </a:rPr>
                        <a:t>Ce code a été distribué et examiné par toutes les personnes travaillant avec ou pour le compte d’Evoqua.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585958"/>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585958"/>
                        </a:solidFill>
                        <a:effectLst/>
                        <a:uLnTx/>
                        <a:uFillTx/>
                        <a:latin typeface="+mn-lt"/>
                        <a:ea typeface="+mn-ea"/>
                        <a:cs typeface="+mn-cs"/>
                      </a:endParaRPr>
                    </a:p>
                    <a:p>
                      <a:pPr marL="0" marR="0" lvl="0" indent="0" algn="l" defTabSz="914400" rtl="0" eaLnBrk="1" fontAlgn="auto" latinLnBrk="0" hangingPunct="1">
                        <a:lnSpc>
                          <a:spcPct val="160000"/>
                        </a:lnSpc>
                        <a:spcBef>
                          <a:spcPts val="0"/>
                        </a:spcBef>
                        <a:spcAft>
                          <a:spcPts val="0"/>
                        </a:spcAft>
                        <a:buClrTx/>
                        <a:buSzTx/>
                        <a:buFont typeface="Arial" panose="020B0604020202020204" pitchFamily="34" charset="0"/>
                        <a:buNone/>
                        <a:tabLst/>
                        <a:defRPr/>
                      </a:pPr>
                      <a:r>
                        <a:rPr kumimoji="0" lang="fr-CA" sz="1200" b="1" i="0" u="none" strike="noStrike" cap="none" normalizeH="0" baseline="0" noProof="0" dirty="0">
                          <a:ln>
                            <a:noFill/>
                          </a:ln>
                          <a:solidFill>
                            <a:srgbClr val="585958"/>
                          </a:solidFill>
                          <a:uLnTx/>
                          <a:uFillTx/>
                          <a:latin typeface="+mn-lt"/>
                          <a:ea typeface="+mn-ea"/>
                          <a:cs typeface="+mn-cs"/>
                        </a:rPr>
                        <a:t>Nom :</a:t>
                      </a:r>
                      <a:r>
                        <a:rPr kumimoji="0" lang="fr-CA" sz="1200" b="0" i="0" u="none" strike="noStrike" cap="none" normalizeH="0" baseline="0" noProof="0" dirty="0">
                          <a:ln>
                            <a:noFill/>
                          </a:ln>
                          <a:solidFill>
                            <a:srgbClr val="585958"/>
                          </a:solidFill>
                          <a:uLnTx/>
                          <a:uFillTx/>
                          <a:latin typeface="+mn-lt"/>
                          <a:ea typeface="+mn-ea"/>
                          <a:cs typeface="+mn-cs"/>
                        </a:rPr>
                        <a:t>   	_____________________________________________________________________________________</a:t>
                      </a:r>
                    </a:p>
                    <a:p>
                      <a:pPr marL="0" marR="0" lvl="0" indent="0" algn="l" defTabSz="914400" rtl="0" eaLnBrk="1" fontAlgn="auto" latinLnBrk="0" hangingPunct="1">
                        <a:lnSpc>
                          <a:spcPct val="160000"/>
                        </a:lnSpc>
                        <a:spcBef>
                          <a:spcPts val="0"/>
                        </a:spcBef>
                        <a:spcAft>
                          <a:spcPts val="0"/>
                        </a:spcAft>
                        <a:buClrTx/>
                        <a:buSzTx/>
                        <a:buFont typeface="Arial" panose="020B0604020202020204" pitchFamily="34" charset="0"/>
                        <a:buNone/>
                        <a:tabLst/>
                        <a:defRPr/>
                      </a:pPr>
                      <a:endParaRPr kumimoji="0" lang="en-US" sz="1200" b="1" i="0" u="none" strike="noStrike" kern="1200" cap="none" spc="0" normalizeH="0" baseline="0" noProof="0" dirty="0">
                        <a:ln>
                          <a:noFill/>
                        </a:ln>
                        <a:solidFill>
                          <a:srgbClr val="585958"/>
                        </a:solidFill>
                        <a:effectLst/>
                        <a:uLnTx/>
                        <a:uFillTx/>
                        <a:latin typeface="+mn-lt"/>
                        <a:ea typeface="+mn-ea"/>
                        <a:cs typeface="+mn-cs"/>
                      </a:endParaRPr>
                    </a:p>
                    <a:p>
                      <a:pPr marL="0" marR="0" lvl="0" indent="0" algn="l" defTabSz="914400" rtl="0" eaLnBrk="1" fontAlgn="auto" latinLnBrk="0" hangingPunct="1">
                        <a:lnSpc>
                          <a:spcPct val="160000"/>
                        </a:lnSpc>
                        <a:spcBef>
                          <a:spcPts val="0"/>
                        </a:spcBef>
                        <a:spcAft>
                          <a:spcPts val="0"/>
                        </a:spcAft>
                        <a:buClrTx/>
                        <a:buSzTx/>
                        <a:buFont typeface="Arial" panose="020B0604020202020204" pitchFamily="34" charset="0"/>
                        <a:buNone/>
                        <a:tabLst/>
                        <a:defRPr/>
                      </a:pPr>
                      <a:r>
                        <a:rPr kumimoji="0" lang="fr-CA" sz="1200" b="1" i="0" u="none" strike="noStrike" cap="none" normalizeH="0" baseline="0" noProof="0" dirty="0">
                          <a:ln>
                            <a:noFill/>
                          </a:ln>
                          <a:solidFill>
                            <a:srgbClr val="585958"/>
                          </a:solidFill>
                          <a:uLnTx/>
                          <a:uFillTx/>
                          <a:latin typeface="+mn-lt"/>
                          <a:ea typeface="+mn-ea"/>
                          <a:cs typeface="+mn-cs"/>
                        </a:rPr>
                        <a:t>Signature :</a:t>
                      </a:r>
                      <a:r>
                        <a:rPr kumimoji="0" lang="fr-CA" sz="1200" b="0" i="0" u="none" strike="noStrike" cap="none" normalizeH="0" baseline="0" noProof="0" dirty="0">
                          <a:ln>
                            <a:noFill/>
                          </a:ln>
                          <a:solidFill>
                            <a:srgbClr val="585958"/>
                          </a:solidFill>
                          <a:uLnTx/>
                          <a:uFillTx/>
                          <a:latin typeface="+mn-lt"/>
                          <a:ea typeface="+mn-ea"/>
                          <a:cs typeface="+mn-cs"/>
                        </a:rPr>
                        <a:t>   _____________________________________________________________________________________</a:t>
                      </a:r>
                    </a:p>
                    <a:p>
                      <a:pPr marL="0" marR="0" lvl="0" indent="0" algn="l" defTabSz="914400" rtl="0" eaLnBrk="1" fontAlgn="auto" latinLnBrk="0" hangingPunct="1">
                        <a:lnSpc>
                          <a:spcPct val="160000"/>
                        </a:lnSpc>
                        <a:spcBef>
                          <a:spcPts val="0"/>
                        </a:spcBef>
                        <a:spcAft>
                          <a:spcPts val="0"/>
                        </a:spcAft>
                        <a:buClrTx/>
                        <a:buSzTx/>
                        <a:buFont typeface="Arial" panose="020B0604020202020204" pitchFamily="34" charset="0"/>
                        <a:buNone/>
                        <a:tabLst/>
                        <a:defRPr/>
                      </a:pPr>
                      <a:endParaRPr kumimoji="0" lang="en-US" sz="1200" b="0" i="0" u="sng" strike="noStrike" kern="1200" cap="none" spc="0" normalizeH="0" baseline="0" noProof="0" dirty="0">
                        <a:ln>
                          <a:noFill/>
                        </a:ln>
                        <a:solidFill>
                          <a:srgbClr val="585958"/>
                        </a:solidFill>
                        <a:effectLst/>
                        <a:uLnTx/>
                        <a:uFillTx/>
                        <a:latin typeface="+mn-lt"/>
                        <a:ea typeface="+mn-ea"/>
                        <a:cs typeface="+mn-cs"/>
                      </a:endParaRPr>
                    </a:p>
                    <a:p>
                      <a:pPr marL="0" marR="0" lvl="0" indent="0" algn="l" defTabSz="914400" rtl="0" eaLnBrk="1" fontAlgn="auto" latinLnBrk="0" hangingPunct="1">
                        <a:lnSpc>
                          <a:spcPct val="160000"/>
                        </a:lnSpc>
                        <a:spcBef>
                          <a:spcPts val="0"/>
                        </a:spcBef>
                        <a:spcAft>
                          <a:spcPts val="0"/>
                        </a:spcAft>
                        <a:buClrTx/>
                        <a:buSzTx/>
                        <a:buFont typeface="Arial" panose="020B0604020202020204" pitchFamily="34" charset="0"/>
                        <a:buNone/>
                        <a:tabLst/>
                        <a:defRPr/>
                      </a:pPr>
                      <a:r>
                        <a:rPr kumimoji="0" lang="fr-CA" sz="1200" b="1" i="0" u="none" strike="noStrike" cap="none" normalizeH="0" baseline="0" noProof="0" dirty="0">
                          <a:ln>
                            <a:noFill/>
                          </a:ln>
                          <a:solidFill>
                            <a:srgbClr val="585958"/>
                          </a:solidFill>
                          <a:uLnTx/>
                          <a:uFillTx/>
                          <a:latin typeface="+mn-lt"/>
                          <a:ea typeface="+mn-ea"/>
                          <a:cs typeface="+mn-cs"/>
                        </a:rPr>
                        <a:t>Titre :</a:t>
                      </a:r>
                      <a:r>
                        <a:rPr kumimoji="0" lang="fr-CA" sz="1200" b="0" i="0" u="none" strike="noStrike" cap="none" normalizeH="0" baseline="0" noProof="0" dirty="0">
                          <a:ln>
                            <a:noFill/>
                          </a:ln>
                          <a:solidFill>
                            <a:srgbClr val="585958"/>
                          </a:solidFill>
                          <a:uLnTx/>
                          <a:uFillTx/>
                          <a:latin typeface="+mn-lt"/>
                          <a:ea typeface="+mn-ea"/>
                          <a:cs typeface="+mn-cs"/>
                        </a:rPr>
                        <a:t>	_____________________________________________________________________________________</a:t>
                      </a:r>
                    </a:p>
                    <a:p>
                      <a:pPr marL="0" marR="0" lvl="0" indent="0" algn="l" defTabSz="914400" rtl="0" eaLnBrk="1" fontAlgn="auto" latinLnBrk="0" hangingPunct="1">
                        <a:lnSpc>
                          <a:spcPct val="160000"/>
                        </a:lnSpc>
                        <a:spcBef>
                          <a:spcPts val="0"/>
                        </a:spcBef>
                        <a:spcAft>
                          <a:spcPts val="0"/>
                        </a:spcAft>
                        <a:buClrTx/>
                        <a:buSzTx/>
                        <a:buFont typeface="Arial" panose="020B0604020202020204" pitchFamily="34" charset="0"/>
                        <a:buNone/>
                        <a:tabLst/>
                        <a:defRPr/>
                      </a:pPr>
                      <a:endParaRPr kumimoji="0" lang="en-US" sz="1200" b="1" i="0" u="none" strike="noStrike" kern="1200" cap="none" spc="0" normalizeH="0" baseline="0" noProof="0" dirty="0">
                        <a:ln>
                          <a:noFill/>
                        </a:ln>
                        <a:solidFill>
                          <a:srgbClr val="585958"/>
                        </a:solidFill>
                        <a:effectLst/>
                        <a:uLnTx/>
                        <a:uFillTx/>
                        <a:latin typeface="+mn-lt"/>
                        <a:ea typeface="+mn-ea"/>
                        <a:cs typeface="+mn-cs"/>
                      </a:endParaRPr>
                    </a:p>
                    <a:p>
                      <a:pPr marL="0" marR="0" lvl="0" indent="0" algn="l" defTabSz="914400" rtl="0" eaLnBrk="1" fontAlgn="auto" latinLnBrk="0" hangingPunct="1">
                        <a:lnSpc>
                          <a:spcPct val="160000"/>
                        </a:lnSpc>
                        <a:spcBef>
                          <a:spcPts val="0"/>
                        </a:spcBef>
                        <a:spcAft>
                          <a:spcPts val="0"/>
                        </a:spcAft>
                        <a:buClrTx/>
                        <a:buSzTx/>
                        <a:buFont typeface="Arial" panose="020B0604020202020204" pitchFamily="34" charset="0"/>
                        <a:buNone/>
                        <a:tabLst/>
                        <a:defRPr/>
                      </a:pPr>
                      <a:r>
                        <a:rPr kumimoji="0" lang="fr-CA" sz="1200" b="1" i="0" u="none" strike="noStrike" cap="none" normalizeH="0" baseline="0" noProof="0" dirty="0">
                          <a:ln>
                            <a:noFill/>
                          </a:ln>
                          <a:solidFill>
                            <a:srgbClr val="585958"/>
                          </a:solidFill>
                          <a:uLnTx/>
                          <a:uFillTx/>
                          <a:latin typeface="+mn-lt"/>
                          <a:ea typeface="+mn-ea"/>
                          <a:cs typeface="+mn-cs"/>
                        </a:rPr>
                        <a:t>Entreprise :</a:t>
                      </a:r>
                      <a:r>
                        <a:rPr kumimoji="0" lang="fr-CA" sz="1200" b="0" i="0" u="none" strike="noStrike" cap="none" normalizeH="0" baseline="0" noProof="0" dirty="0">
                          <a:ln>
                            <a:noFill/>
                          </a:ln>
                          <a:solidFill>
                            <a:srgbClr val="585958"/>
                          </a:solidFill>
                          <a:uLnTx/>
                          <a:uFillTx/>
                          <a:latin typeface="+mn-lt"/>
                          <a:ea typeface="+mn-ea"/>
                          <a:cs typeface="+mn-cs"/>
                        </a:rPr>
                        <a:t>	_____________________________________________________________________________________</a:t>
                      </a:r>
                    </a:p>
                    <a:p>
                      <a:pPr marL="0" marR="0" lvl="0" indent="0" algn="l" defTabSz="914400" rtl="0" eaLnBrk="1" fontAlgn="auto" latinLnBrk="0" hangingPunct="1">
                        <a:lnSpc>
                          <a:spcPct val="16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585958"/>
                        </a:solidFill>
                        <a:effectLst/>
                        <a:uLnTx/>
                        <a:uFillTx/>
                        <a:latin typeface="+mn-lt"/>
                        <a:ea typeface="+mn-ea"/>
                        <a:cs typeface="+mn-cs"/>
                      </a:endParaRPr>
                    </a:p>
                    <a:p>
                      <a:pPr marL="0" marR="0" lvl="0" indent="0" algn="l" defTabSz="914400" rtl="0" eaLnBrk="1" fontAlgn="auto" latinLnBrk="0" hangingPunct="1">
                        <a:lnSpc>
                          <a:spcPct val="160000"/>
                        </a:lnSpc>
                        <a:spcBef>
                          <a:spcPts val="0"/>
                        </a:spcBef>
                        <a:spcAft>
                          <a:spcPts val="0"/>
                        </a:spcAft>
                        <a:buClrTx/>
                        <a:buSzTx/>
                        <a:buFont typeface="Arial" panose="020B0604020202020204" pitchFamily="34" charset="0"/>
                        <a:buNone/>
                        <a:tabLst/>
                        <a:defRPr/>
                      </a:pPr>
                      <a:r>
                        <a:rPr kumimoji="0" lang="fr-CA" sz="1200" b="1" i="0" u="none" strike="noStrike" cap="none" normalizeH="0" baseline="0" noProof="0" dirty="0">
                          <a:ln>
                            <a:noFill/>
                          </a:ln>
                          <a:solidFill>
                            <a:srgbClr val="585958"/>
                          </a:solidFill>
                          <a:uLnTx/>
                          <a:uFillTx/>
                          <a:latin typeface="+mn-lt"/>
                          <a:ea typeface="+mn-ea"/>
                          <a:cs typeface="+mn-cs"/>
                        </a:rPr>
                        <a:t>Date :</a:t>
                      </a:r>
                      <a:r>
                        <a:rPr kumimoji="0" lang="fr-CA" sz="1200" b="0" i="0" u="none" strike="noStrike" cap="none" normalizeH="0" baseline="0" noProof="0" dirty="0">
                          <a:ln>
                            <a:noFill/>
                          </a:ln>
                          <a:solidFill>
                            <a:srgbClr val="585958"/>
                          </a:solidFill>
                          <a:uLnTx/>
                          <a:uFillTx/>
                          <a:latin typeface="+mn-lt"/>
                          <a:ea typeface="+mn-ea"/>
                          <a:cs typeface="+mn-cs"/>
                        </a:rPr>
                        <a:t>	_____________________________________________________________________________________</a:t>
                      </a:r>
                    </a:p>
                    <a:p>
                      <a:endParaRPr lang="en-US" sz="1000" b="0" kern="1200" dirty="0">
                        <a:solidFill>
                          <a:schemeClr val="dk1"/>
                        </a:solidFill>
                        <a:effectLst/>
                        <a:latin typeface="+mn-lt"/>
                        <a:ea typeface="+mn-ea"/>
                        <a:cs typeface="+mn-cs"/>
                      </a:endParaRPr>
                    </a:p>
                  </a:txBody>
                  <a:tcPr>
                    <a:solidFill>
                      <a:srgbClr val="F2F2F2"/>
                    </a:solidFill>
                  </a:tcPr>
                </a:tc>
                <a:extLst>
                  <a:ext uri="{0D108BD9-81ED-4DB2-BD59-A6C34878D82A}">
                    <a16:rowId xmlns:a16="http://schemas.microsoft.com/office/drawing/2014/main" val="3982203615"/>
                  </a:ext>
                </a:extLst>
              </a:tr>
            </a:tbl>
          </a:graphicData>
        </a:graphic>
      </p:graphicFrame>
      <p:sp>
        <p:nvSpPr>
          <p:cNvPr id="4" name="TextBox 2"/>
          <p:cNvSpPr txBox="1"/>
          <p:nvPr/>
        </p:nvSpPr>
        <p:spPr>
          <a:xfrm>
            <a:off x="9492932" y="6490184"/>
            <a:ext cx="2543811" cy="200055"/>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700" dirty="0">
                <a:solidFill>
                  <a:srgbClr val="0A3E53"/>
                </a:solidFill>
              </a:rPr>
              <a:t>EVOQUA WATER </a:t>
            </a:r>
            <a:r>
              <a:rPr lang="en-US" sz="700">
                <a:solidFill>
                  <a:srgbClr val="0A3E53"/>
                </a:solidFill>
              </a:rPr>
              <a:t>TECHNOLOGIES  |  </a:t>
            </a:r>
            <a:r>
              <a:rPr lang="en-US" sz="700" dirty="0">
                <a:solidFill>
                  <a:srgbClr val="0A3E53"/>
                </a:solidFill>
              </a:rPr>
              <a:t>4 </a:t>
            </a:r>
          </a:p>
        </p:txBody>
      </p:sp>
    </p:spTree>
    <p:extLst>
      <p:ext uri="{BB962C8B-B14F-4D97-AF65-F5344CB8AC3E}">
        <p14:creationId xmlns:p14="http://schemas.microsoft.com/office/powerpoint/2010/main" val="1545456538"/>
      </p:ext>
    </p:extLst>
  </p:cSld>
  <p:clrMapOvr>
    <a:masterClrMapping/>
  </p:clrMapOvr>
</p:sld>
</file>

<file path=ppt/theme/theme1.xml><?xml version="1.0" encoding="utf-8"?>
<a:theme xmlns:a="http://schemas.openxmlformats.org/drawingml/2006/main" name="Office Theme">
  <a:themeElements>
    <a:clrScheme name="Evoqua">
      <a:dk1>
        <a:srgbClr val="585958"/>
      </a:dk1>
      <a:lt1>
        <a:srgbClr val="FFFFFF"/>
      </a:lt1>
      <a:dk2>
        <a:srgbClr val="4EC1E0"/>
      </a:dk2>
      <a:lt2>
        <a:srgbClr val="99D6EA"/>
      </a:lt2>
      <a:accent1>
        <a:srgbClr val="003E51"/>
      </a:accent1>
      <a:accent2>
        <a:srgbClr val="48A9C5"/>
      </a:accent2>
      <a:accent3>
        <a:srgbClr val="ED9B33"/>
      </a:accent3>
      <a:accent4>
        <a:srgbClr val="FED141"/>
      </a:accent4>
      <a:accent5>
        <a:srgbClr val="E56954"/>
      </a:accent5>
      <a:accent6>
        <a:srgbClr val="56A67B"/>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WT Confidential PowerPoint Template 2020 1.0  -  Read-Only" id="{0E375344-5600-4BA0-89F5-0261FC0A2E47}" vid="{B50E1D23-7B21-4144-B8DE-6D0A49F1A8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C53EAEC358830408F77E002F4DCEC29" ma:contentTypeVersion="10" ma:contentTypeDescription="Create a new document." ma:contentTypeScope="" ma:versionID="339fb7b5cdc4d1c2edb56dd15a63d9d9">
  <xsd:schema xmlns:xsd="http://www.w3.org/2001/XMLSchema" xmlns:xs="http://www.w3.org/2001/XMLSchema" xmlns:p="http://schemas.microsoft.com/office/2006/metadata/properties" xmlns:ns3="e6eafddc-27d6-4431-9c3c-441b3121e48f" targetNamespace="http://schemas.microsoft.com/office/2006/metadata/properties" ma:root="true" ma:fieldsID="4b63b8adfa1ad005bf736c8c8621328c" ns3:_="">
    <xsd:import namespace="e6eafddc-27d6-4431-9c3c-441b3121e48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eafddc-27d6-4431-9c3c-441b3121e4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C606751-140E-4DB6-A8BC-B0B4F06F1D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eafddc-27d6-4431-9c3c-441b3121e4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BC81850-8F55-49E9-8465-6F665149C770}">
  <ds:schemaRefs>
    <ds:schemaRef ds:uri="http://schemas.microsoft.com/sharepoint/v3/contenttype/forms"/>
  </ds:schemaRefs>
</ds:datastoreItem>
</file>

<file path=customXml/itemProps3.xml><?xml version="1.0" encoding="utf-8"?>
<ds:datastoreItem xmlns:ds="http://schemas.openxmlformats.org/officeDocument/2006/customXml" ds:itemID="{49C62A46-944A-49CC-988D-5D68FD21F73C}">
  <ds:schemaRefs>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purl.org/dc/elements/1.1/"/>
    <ds:schemaRef ds:uri="http://schemas.microsoft.com/office/2006/metadata/properties"/>
    <ds:schemaRef ds:uri="e6eafddc-27d6-4431-9c3c-441b3121e48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156</TotalTime>
  <Words>1276</Words>
  <Application>Microsoft Office PowerPoint</Application>
  <PresentationFormat>Widescreen</PresentationFormat>
  <Paragraphs>69</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Arial Black</vt:lpstr>
      <vt:lpstr>Calibri</vt:lpstr>
      <vt:lpstr>System Font Regular</vt:lpstr>
      <vt:lpstr>Office Theme</vt:lpstr>
      <vt:lpstr>PowerPoint Presentation</vt:lpstr>
      <vt:lpstr>PowerPoint Presentation</vt:lpstr>
      <vt:lpstr>PowerPoint Presentation</vt:lpstr>
      <vt:lpstr>Code de conduite des fournisseurs d'Evoqua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Boyd, Carl</dc:creator>
  <cp:lastModifiedBy>Boyd, Carl W</cp:lastModifiedBy>
  <cp:revision>28</cp:revision>
  <dcterms:created xsi:type="dcterms:W3CDTF">2020-11-19T16:12:34Z</dcterms:created>
  <dcterms:modified xsi:type="dcterms:W3CDTF">2022-02-02T19:03:17Z</dcterms:modified>
</cp:coreProperties>
</file>